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sldIdLst>
    <p:sldId id="256" r:id="rId2"/>
    <p:sldId id="282" r:id="rId3"/>
    <p:sldId id="600" r:id="rId4"/>
    <p:sldId id="606" r:id="rId5"/>
    <p:sldId id="608" r:id="rId6"/>
    <p:sldId id="609" r:id="rId7"/>
    <p:sldId id="613" r:id="rId8"/>
    <p:sldId id="614" r:id="rId9"/>
    <p:sldId id="615" r:id="rId10"/>
    <p:sldId id="605" r:id="rId11"/>
    <p:sldId id="610" r:id="rId12"/>
    <p:sldId id="611" r:id="rId13"/>
    <p:sldId id="612" r:id="rId14"/>
    <p:sldId id="616" r:id="rId15"/>
    <p:sldId id="617" r:id="rId16"/>
    <p:sldId id="618" r:id="rId17"/>
    <p:sldId id="619" r:id="rId18"/>
    <p:sldId id="621" r:id="rId19"/>
    <p:sldId id="622" r:id="rId20"/>
    <p:sldId id="620" r:id="rId21"/>
    <p:sldId id="602" r:id="rId22"/>
    <p:sldId id="273" r:id="rId23"/>
    <p:sldId id="274" r:id="rId24"/>
    <p:sldId id="275" r:id="rId25"/>
    <p:sldId id="276"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606"/>
            <p14:sldId id="608"/>
            <p14:sldId id="609"/>
            <p14:sldId id="613"/>
            <p14:sldId id="614"/>
            <p14:sldId id="615"/>
            <p14:sldId id="605"/>
            <p14:sldId id="610"/>
            <p14:sldId id="611"/>
            <p14:sldId id="612"/>
            <p14:sldId id="616"/>
            <p14:sldId id="617"/>
            <p14:sldId id="618"/>
            <p14:sldId id="619"/>
            <p14:sldId id="621"/>
            <p14:sldId id="622"/>
            <p14:sldId id="620"/>
            <p14:sldId id="602"/>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89" d="100"/>
          <a:sy n="89" d="100"/>
        </p:scale>
        <p:origin x="-648"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image" Target="../media/image18.wmf"/><Relationship Id="rId7" Type="http://schemas.openxmlformats.org/officeDocument/2006/relationships/image" Target="../media/image22.wmf"/><Relationship Id="rId2" Type="http://schemas.openxmlformats.org/officeDocument/2006/relationships/image" Target="../media/image17.wmf"/><Relationship Id="rId1" Type="http://schemas.openxmlformats.org/officeDocument/2006/relationships/image" Target="../media/image16.wmf"/><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wmf"/><Relationship Id="rId7" Type="http://schemas.openxmlformats.org/officeDocument/2006/relationships/image" Target="../media/image30.wmf"/><Relationship Id="rId2" Type="http://schemas.openxmlformats.org/officeDocument/2006/relationships/image" Target="../media/image25.wmf"/><Relationship Id="rId1" Type="http://schemas.openxmlformats.org/officeDocument/2006/relationships/image" Target="../media/image24.wmf"/><Relationship Id="rId6" Type="http://schemas.openxmlformats.org/officeDocument/2006/relationships/image" Target="../media/image29.wmf"/><Relationship Id="rId5" Type="http://schemas.openxmlformats.org/officeDocument/2006/relationships/image" Target="../media/image28.wmf"/><Relationship Id="rId4" Type="http://schemas.openxmlformats.org/officeDocument/2006/relationships/image" Target="../media/image27.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image" Target="../media/image33.wmf"/><Relationship Id="rId7" Type="http://schemas.openxmlformats.org/officeDocument/2006/relationships/image" Target="../media/image37.wmf"/><Relationship Id="rId2" Type="http://schemas.openxmlformats.org/officeDocument/2006/relationships/image" Target="../media/image32.wmf"/><Relationship Id="rId1" Type="http://schemas.openxmlformats.org/officeDocument/2006/relationships/image" Target="../media/image31.wmf"/><Relationship Id="rId6" Type="http://schemas.openxmlformats.org/officeDocument/2006/relationships/image" Target="../media/image36.wmf"/><Relationship Id="rId11" Type="http://schemas.openxmlformats.org/officeDocument/2006/relationships/image" Target="../media/image41.wmf"/><Relationship Id="rId5" Type="http://schemas.openxmlformats.org/officeDocument/2006/relationships/image" Target="../media/image35.wmf"/><Relationship Id="rId10" Type="http://schemas.openxmlformats.org/officeDocument/2006/relationships/image" Target="../media/image40.wmf"/><Relationship Id="rId4" Type="http://schemas.openxmlformats.org/officeDocument/2006/relationships/image" Target="../media/image34.wmf"/><Relationship Id="rId9" Type="http://schemas.openxmlformats.org/officeDocument/2006/relationships/image" Target="../media/image39.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49.wmf"/><Relationship Id="rId3" Type="http://schemas.openxmlformats.org/officeDocument/2006/relationships/image" Target="../media/image44.wmf"/><Relationship Id="rId7" Type="http://schemas.openxmlformats.org/officeDocument/2006/relationships/image" Target="../media/image48.wmf"/><Relationship Id="rId2" Type="http://schemas.openxmlformats.org/officeDocument/2006/relationships/image" Target="../media/image43.wmf"/><Relationship Id="rId1" Type="http://schemas.openxmlformats.org/officeDocument/2006/relationships/image" Target="../media/image42.wmf"/><Relationship Id="rId6" Type="http://schemas.openxmlformats.org/officeDocument/2006/relationships/image" Target="../media/image47.wmf"/><Relationship Id="rId11" Type="http://schemas.openxmlformats.org/officeDocument/2006/relationships/image" Target="../media/image52.wmf"/><Relationship Id="rId5" Type="http://schemas.openxmlformats.org/officeDocument/2006/relationships/image" Target="../media/image46.wmf"/><Relationship Id="rId10" Type="http://schemas.openxmlformats.org/officeDocument/2006/relationships/image" Target="../media/image51.wmf"/><Relationship Id="rId4" Type="http://schemas.openxmlformats.org/officeDocument/2006/relationships/image" Target="../media/image45.wmf"/><Relationship Id="rId9" Type="http://schemas.openxmlformats.org/officeDocument/2006/relationships/image" Target="../media/image5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image" Target="../media/image42.wmf"/><Relationship Id="rId4" Type="http://schemas.openxmlformats.org/officeDocument/2006/relationships/image" Target="../media/image5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 Id="rId4" Type="http://schemas.openxmlformats.org/officeDocument/2006/relationships/image" Target="../media/image59.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63.wmf"/><Relationship Id="rId1" Type="http://schemas.openxmlformats.org/officeDocument/2006/relationships/image" Target="../media/image62.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62.wmf"/><Relationship Id="rId5" Type="http://schemas.openxmlformats.org/officeDocument/2006/relationships/image" Target="../media/image67.wmf"/><Relationship Id="rId4" Type="http://schemas.openxmlformats.org/officeDocument/2006/relationships/image" Target="../media/image66.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wmf"/></Relationships>
</file>

<file path=ppt/drawings/_rels/vmlDrawing15.vml.rels><?xml version="1.0" encoding="UTF-8" standalone="yes"?>
<Relationships xmlns="http://schemas.openxmlformats.org/package/2006/relationships"><Relationship Id="rId8" Type="http://schemas.openxmlformats.org/officeDocument/2006/relationships/image" Target="../media/image76.wmf"/><Relationship Id="rId13" Type="http://schemas.openxmlformats.org/officeDocument/2006/relationships/image" Target="../media/image81.wmf"/><Relationship Id="rId3" Type="http://schemas.openxmlformats.org/officeDocument/2006/relationships/image" Target="../media/image71.wmf"/><Relationship Id="rId7" Type="http://schemas.openxmlformats.org/officeDocument/2006/relationships/image" Target="../media/image75.wmf"/><Relationship Id="rId12" Type="http://schemas.openxmlformats.org/officeDocument/2006/relationships/image" Target="../media/image80.wmf"/><Relationship Id="rId2" Type="http://schemas.openxmlformats.org/officeDocument/2006/relationships/image" Target="../media/image66.wmf"/><Relationship Id="rId1" Type="http://schemas.openxmlformats.org/officeDocument/2006/relationships/image" Target="../media/image70.wmf"/><Relationship Id="rId6" Type="http://schemas.openxmlformats.org/officeDocument/2006/relationships/image" Target="../media/image74.wmf"/><Relationship Id="rId11" Type="http://schemas.openxmlformats.org/officeDocument/2006/relationships/image" Target="../media/image79.wmf"/><Relationship Id="rId5" Type="http://schemas.openxmlformats.org/officeDocument/2006/relationships/image" Target="../media/image73.wmf"/><Relationship Id="rId15" Type="http://schemas.openxmlformats.org/officeDocument/2006/relationships/image" Target="../media/image83.wmf"/><Relationship Id="rId10" Type="http://schemas.openxmlformats.org/officeDocument/2006/relationships/image" Target="../media/image78.wmf"/><Relationship Id="rId4" Type="http://schemas.openxmlformats.org/officeDocument/2006/relationships/image" Target="../media/image72.wmf"/><Relationship Id="rId9" Type="http://schemas.openxmlformats.org/officeDocument/2006/relationships/image" Target="../media/image77.wmf"/><Relationship Id="rId14" Type="http://schemas.openxmlformats.org/officeDocument/2006/relationships/image" Target="../media/image82.wmf"/></Relationships>
</file>

<file path=ppt/drawings/_rels/vmlDrawing16.vml.rels><?xml version="1.0" encoding="UTF-8" standalone="yes"?>
<Relationships xmlns="http://schemas.openxmlformats.org/package/2006/relationships"><Relationship Id="rId3" Type="http://schemas.openxmlformats.org/officeDocument/2006/relationships/image" Target="../media/image86.wmf"/><Relationship Id="rId2" Type="http://schemas.openxmlformats.org/officeDocument/2006/relationships/image" Target="../media/image85.wmf"/><Relationship Id="rId1" Type="http://schemas.openxmlformats.org/officeDocument/2006/relationships/image" Target="../media/image84.wmf"/><Relationship Id="rId5" Type="http://schemas.openxmlformats.org/officeDocument/2006/relationships/image" Target="../media/image88.wmf"/><Relationship Id="rId4" Type="http://schemas.openxmlformats.org/officeDocument/2006/relationships/image" Target="../media/image8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91.wmf"/><Relationship Id="rId2" Type="http://schemas.openxmlformats.org/officeDocument/2006/relationships/image" Target="../media/image90.wmf"/><Relationship Id="rId1" Type="http://schemas.openxmlformats.org/officeDocument/2006/relationships/image" Target="../media/image89.wmf"/></Relationships>
</file>

<file path=ppt/drawings/_rels/vmlDrawing18.vml.rels><?xml version="1.0" encoding="UTF-8" standalone="yes"?>
<Relationships xmlns="http://schemas.openxmlformats.org/package/2006/relationships"><Relationship Id="rId2" Type="http://schemas.openxmlformats.org/officeDocument/2006/relationships/image" Target="../media/image93.wmf"/><Relationship Id="rId1" Type="http://schemas.openxmlformats.org/officeDocument/2006/relationships/image" Target="../media/image9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2020-10-12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Row-ecehlon form</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Row-ecehlon form</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Row-ecehlon form</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Row-ecehlon form</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wmf"/><Relationship Id="rId3" Type="http://schemas.microsoft.com/office/2007/relationships/media" Target="../media/media3.wav"/><Relationship Id="rId7" Type="http://schemas.openxmlformats.org/officeDocument/2006/relationships/oleObject" Target="../embeddings/oleObject1.bin"/><Relationship Id="rId12" Type="http://schemas.openxmlformats.org/officeDocument/2006/relationships/image" Target="../media/image13.wmf"/><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10.png"/><Relationship Id="rId11" Type="http://schemas.openxmlformats.org/officeDocument/2006/relationships/oleObject" Target="../embeddings/oleObject3.bin"/><Relationship Id="rId5" Type="http://schemas.openxmlformats.org/officeDocument/2006/relationships/slideLayout" Target="../slideLayouts/slideLayout2.xml"/><Relationship Id="rId10" Type="http://schemas.openxmlformats.org/officeDocument/2006/relationships/image" Target="../media/image12.wmf"/><Relationship Id="rId4" Type="http://schemas.openxmlformats.org/officeDocument/2006/relationships/audio" Target="../media/media3.wav"/><Relationship Id="rId9"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8" Type="http://schemas.openxmlformats.org/officeDocument/2006/relationships/image" Target="../media/image14.wmf"/><Relationship Id="rId3" Type="http://schemas.microsoft.com/office/2007/relationships/media" Target="../media/media3.wav"/><Relationship Id="rId7" Type="http://schemas.openxmlformats.org/officeDocument/2006/relationships/oleObject" Target="../embeddings/oleObject4.bin"/><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10.png"/><Relationship Id="rId5" Type="http://schemas.openxmlformats.org/officeDocument/2006/relationships/slideLayout" Target="../slideLayouts/slideLayout2.xml"/><Relationship Id="rId10" Type="http://schemas.openxmlformats.org/officeDocument/2006/relationships/image" Target="../media/image13.wmf"/><Relationship Id="rId4" Type="http://schemas.openxmlformats.org/officeDocument/2006/relationships/audio" Target="../media/media3.wav"/><Relationship Id="rId9" Type="http://schemas.openxmlformats.org/officeDocument/2006/relationships/oleObject" Target="../embeddings/oleObject5.bin"/></Relationships>
</file>

<file path=ppt/slides/_rels/slide6.xml.rels><?xml version="1.0" encoding="UTF-8" standalone="yes"?>
<Relationships xmlns="http://schemas.openxmlformats.org/package/2006/relationships"><Relationship Id="rId8" Type="http://schemas.openxmlformats.org/officeDocument/2006/relationships/image" Target="../media/image15.wmf"/><Relationship Id="rId3" Type="http://schemas.microsoft.com/office/2007/relationships/media" Target="../media/media3.wav"/><Relationship Id="rId7" Type="http://schemas.openxmlformats.org/officeDocument/2006/relationships/oleObject" Target="../embeddings/oleObject6.bin"/><Relationship Id="rId2" Type="http://schemas.openxmlformats.org/officeDocument/2006/relationships/tags" Target="../tags/tag4.xml"/><Relationship Id="rId1" Type="http://schemas.openxmlformats.org/officeDocument/2006/relationships/vmlDrawing" Target="../drawings/vmlDrawing3.vml"/><Relationship Id="rId6" Type="http://schemas.openxmlformats.org/officeDocument/2006/relationships/image" Target="../media/image10.png"/><Relationship Id="rId5" Type="http://schemas.openxmlformats.org/officeDocument/2006/relationships/slideLayout" Target="../slideLayouts/slideLayout2.xml"/><Relationship Id="rId10" Type="http://schemas.openxmlformats.org/officeDocument/2006/relationships/image" Target="../media/image13.wmf"/><Relationship Id="rId4" Type="http://schemas.openxmlformats.org/officeDocument/2006/relationships/audio" Target="../media/media3.wav"/><Relationship Id="rId9" Type="http://schemas.openxmlformats.org/officeDocument/2006/relationships/oleObject" Target="../embeddings/oleObject7.bin"/></Relationships>
</file>

<file path=ppt/slides/_rels/slide7.xml.rels><?xml version="1.0" encoding="UTF-8" standalone="yes"?>
<Relationships xmlns="http://schemas.openxmlformats.org/package/2006/relationships"><Relationship Id="rId8" Type="http://schemas.openxmlformats.org/officeDocument/2006/relationships/image" Target="../media/image16.wmf"/><Relationship Id="rId13" Type="http://schemas.openxmlformats.org/officeDocument/2006/relationships/oleObject" Target="../embeddings/oleObject11.bin"/><Relationship Id="rId18" Type="http://schemas.openxmlformats.org/officeDocument/2006/relationships/image" Target="../media/image21.wmf"/><Relationship Id="rId3" Type="http://schemas.microsoft.com/office/2007/relationships/media" Target="../media/media4.wav"/><Relationship Id="rId21" Type="http://schemas.openxmlformats.org/officeDocument/2006/relationships/oleObject" Target="../embeddings/oleObject15.bin"/><Relationship Id="rId7" Type="http://schemas.openxmlformats.org/officeDocument/2006/relationships/oleObject" Target="../embeddings/oleObject8.bin"/><Relationship Id="rId12" Type="http://schemas.openxmlformats.org/officeDocument/2006/relationships/image" Target="../media/image18.wmf"/><Relationship Id="rId17" Type="http://schemas.openxmlformats.org/officeDocument/2006/relationships/oleObject" Target="../embeddings/oleObject13.bin"/><Relationship Id="rId2" Type="http://schemas.openxmlformats.org/officeDocument/2006/relationships/tags" Target="../tags/tag5.xml"/><Relationship Id="rId16" Type="http://schemas.openxmlformats.org/officeDocument/2006/relationships/image" Target="../media/image20.wmf"/><Relationship Id="rId20" Type="http://schemas.openxmlformats.org/officeDocument/2006/relationships/image" Target="../media/image22.wmf"/><Relationship Id="rId1" Type="http://schemas.openxmlformats.org/officeDocument/2006/relationships/vmlDrawing" Target="../drawings/vmlDrawing4.vml"/><Relationship Id="rId6" Type="http://schemas.openxmlformats.org/officeDocument/2006/relationships/image" Target="../media/image10.png"/><Relationship Id="rId11" Type="http://schemas.openxmlformats.org/officeDocument/2006/relationships/oleObject" Target="../embeddings/oleObject10.bin"/><Relationship Id="rId5" Type="http://schemas.openxmlformats.org/officeDocument/2006/relationships/slideLayout" Target="../slideLayouts/slideLayout2.xml"/><Relationship Id="rId15" Type="http://schemas.openxmlformats.org/officeDocument/2006/relationships/oleObject" Target="../embeddings/oleObject12.bin"/><Relationship Id="rId10" Type="http://schemas.openxmlformats.org/officeDocument/2006/relationships/image" Target="../media/image17.wmf"/><Relationship Id="rId19" Type="http://schemas.openxmlformats.org/officeDocument/2006/relationships/oleObject" Target="../embeddings/oleObject14.bin"/><Relationship Id="rId4" Type="http://schemas.openxmlformats.org/officeDocument/2006/relationships/audio" Target="../media/media4.wav"/><Relationship Id="rId9" Type="http://schemas.openxmlformats.org/officeDocument/2006/relationships/oleObject" Target="../embeddings/oleObject9.bin"/><Relationship Id="rId14" Type="http://schemas.openxmlformats.org/officeDocument/2006/relationships/image" Target="../media/image19.wmf"/><Relationship Id="rId22" Type="http://schemas.openxmlformats.org/officeDocument/2006/relationships/image" Target="../media/image23.wmf"/></Relationships>
</file>

<file path=ppt/slides/_rels/slide8.xml.rels><?xml version="1.0" encoding="UTF-8" standalone="yes"?>
<Relationships xmlns="http://schemas.openxmlformats.org/package/2006/relationships"><Relationship Id="rId8" Type="http://schemas.openxmlformats.org/officeDocument/2006/relationships/image" Target="../media/image24.wmf"/><Relationship Id="rId13" Type="http://schemas.openxmlformats.org/officeDocument/2006/relationships/oleObject" Target="../embeddings/oleObject19.bin"/><Relationship Id="rId18" Type="http://schemas.openxmlformats.org/officeDocument/2006/relationships/image" Target="../media/image29.wmf"/><Relationship Id="rId3" Type="http://schemas.microsoft.com/office/2007/relationships/media" Target="../media/media4.wav"/><Relationship Id="rId7" Type="http://schemas.openxmlformats.org/officeDocument/2006/relationships/oleObject" Target="../embeddings/oleObject16.bin"/><Relationship Id="rId12" Type="http://schemas.openxmlformats.org/officeDocument/2006/relationships/image" Target="../media/image26.wmf"/><Relationship Id="rId17" Type="http://schemas.openxmlformats.org/officeDocument/2006/relationships/oleObject" Target="../embeddings/oleObject21.bin"/><Relationship Id="rId2" Type="http://schemas.openxmlformats.org/officeDocument/2006/relationships/tags" Target="../tags/tag6.xml"/><Relationship Id="rId16" Type="http://schemas.openxmlformats.org/officeDocument/2006/relationships/image" Target="../media/image28.wmf"/><Relationship Id="rId20" Type="http://schemas.openxmlformats.org/officeDocument/2006/relationships/image" Target="../media/image30.wmf"/><Relationship Id="rId1" Type="http://schemas.openxmlformats.org/officeDocument/2006/relationships/vmlDrawing" Target="../drawings/vmlDrawing5.vml"/><Relationship Id="rId6" Type="http://schemas.openxmlformats.org/officeDocument/2006/relationships/image" Target="../media/image10.png"/><Relationship Id="rId11" Type="http://schemas.openxmlformats.org/officeDocument/2006/relationships/oleObject" Target="../embeddings/oleObject18.bin"/><Relationship Id="rId5" Type="http://schemas.openxmlformats.org/officeDocument/2006/relationships/slideLayout" Target="../slideLayouts/slideLayout2.xml"/><Relationship Id="rId15" Type="http://schemas.openxmlformats.org/officeDocument/2006/relationships/oleObject" Target="../embeddings/oleObject20.bin"/><Relationship Id="rId10" Type="http://schemas.openxmlformats.org/officeDocument/2006/relationships/image" Target="../media/image25.wmf"/><Relationship Id="rId19" Type="http://schemas.openxmlformats.org/officeDocument/2006/relationships/oleObject" Target="../embeddings/oleObject22.bin"/><Relationship Id="rId4" Type="http://schemas.openxmlformats.org/officeDocument/2006/relationships/audio" Target="../media/media4.wav"/><Relationship Id="rId9" Type="http://schemas.openxmlformats.org/officeDocument/2006/relationships/oleObject" Target="../embeddings/oleObject17.bin"/><Relationship Id="rId14" Type="http://schemas.openxmlformats.org/officeDocument/2006/relationships/image" Target="../media/image27.wmf"/></Relationships>
</file>

<file path=ppt/slides/_rels/slide9.x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oleObject" Target="../embeddings/oleObject26.bin"/><Relationship Id="rId18" Type="http://schemas.openxmlformats.org/officeDocument/2006/relationships/image" Target="../media/image36.wmf"/><Relationship Id="rId26" Type="http://schemas.openxmlformats.org/officeDocument/2006/relationships/image" Target="../media/image40.wmf"/><Relationship Id="rId3" Type="http://schemas.microsoft.com/office/2007/relationships/media" Target="../media/media4.wav"/><Relationship Id="rId21" Type="http://schemas.openxmlformats.org/officeDocument/2006/relationships/oleObject" Target="../embeddings/oleObject30.bin"/><Relationship Id="rId7" Type="http://schemas.openxmlformats.org/officeDocument/2006/relationships/oleObject" Target="../embeddings/oleObject23.bin"/><Relationship Id="rId12" Type="http://schemas.openxmlformats.org/officeDocument/2006/relationships/image" Target="../media/image33.wmf"/><Relationship Id="rId17" Type="http://schemas.openxmlformats.org/officeDocument/2006/relationships/oleObject" Target="../embeddings/oleObject28.bin"/><Relationship Id="rId25" Type="http://schemas.openxmlformats.org/officeDocument/2006/relationships/oleObject" Target="../embeddings/oleObject32.bin"/><Relationship Id="rId2" Type="http://schemas.openxmlformats.org/officeDocument/2006/relationships/tags" Target="../tags/tag7.xml"/><Relationship Id="rId16" Type="http://schemas.openxmlformats.org/officeDocument/2006/relationships/image" Target="../media/image35.wmf"/><Relationship Id="rId20" Type="http://schemas.openxmlformats.org/officeDocument/2006/relationships/image" Target="../media/image37.wmf"/><Relationship Id="rId1" Type="http://schemas.openxmlformats.org/officeDocument/2006/relationships/vmlDrawing" Target="../drawings/vmlDrawing6.vml"/><Relationship Id="rId6" Type="http://schemas.openxmlformats.org/officeDocument/2006/relationships/image" Target="../media/image10.png"/><Relationship Id="rId11" Type="http://schemas.openxmlformats.org/officeDocument/2006/relationships/oleObject" Target="../embeddings/oleObject25.bin"/><Relationship Id="rId24" Type="http://schemas.openxmlformats.org/officeDocument/2006/relationships/image" Target="../media/image39.wmf"/><Relationship Id="rId5" Type="http://schemas.openxmlformats.org/officeDocument/2006/relationships/slideLayout" Target="../slideLayouts/slideLayout2.xml"/><Relationship Id="rId15" Type="http://schemas.openxmlformats.org/officeDocument/2006/relationships/oleObject" Target="../embeddings/oleObject27.bin"/><Relationship Id="rId23" Type="http://schemas.openxmlformats.org/officeDocument/2006/relationships/oleObject" Target="../embeddings/oleObject31.bin"/><Relationship Id="rId28" Type="http://schemas.openxmlformats.org/officeDocument/2006/relationships/image" Target="../media/image41.wmf"/><Relationship Id="rId10" Type="http://schemas.openxmlformats.org/officeDocument/2006/relationships/image" Target="../media/image32.wmf"/><Relationship Id="rId19" Type="http://schemas.openxmlformats.org/officeDocument/2006/relationships/oleObject" Target="../embeddings/oleObject29.bin"/><Relationship Id="rId4" Type="http://schemas.openxmlformats.org/officeDocument/2006/relationships/audio" Target="../media/media4.wav"/><Relationship Id="rId9" Type="http://schemas.openxmlformats.org/officeDocument/2006/relationships/oleObject" Target="../embeddings/oleObject24.bin"/><Relationship Id="rId14" Type="http://schemas.openxmlformats.org/officeDocument/2006/relationships/image" Target="../media/image34.wmf"/><Relationship Id="rId22" Type="http://schemas.openxmlformats.org/officeDocument/2006/relationships/image" Target="../media/image38.wmf"/><Relationship Id="rId27" Type="http://schemas.openxmlformats.org/officeDocument/2006/relationships/oleObject" Target="../embeddings/oleObject33.bin"/></Relationships>
</file>

<file path=ppt/slides/_rels/slide10.xml.rels><?xml version="1.0" encoding="UTF-8" standalone="yes"?>
<Relationships xmlns="http://schemas.openxmlformats.org/package/2006/relationships"><Relationship Id="rId8" Type="http://schemas.openxmlformats.org/officeDocument/2006/relationships/image" Target="../media/image42.wmf"/><Relationship Id="rId13" Type="http://schemas.openxmlformats.org/officeDocument/2006/relationships/oleObject" Target="../embeddings/oleObject37.bin"/><Relationship Id="rId18" Type="http://schemas.openxmlformats.org/officeDocument/2006/relationships/image" Target="../media/image47.wmf"/><Relationship Id="rId26" Type="http://schemas.openxmlformats.org/officeDocument/2006/relationships/image" Target="../media/image51.wmf"/><Relationship Id="rId3" Type="http://schemas.microsoft.com/office/2007/relationships/media" Target="../media/media4.wav"/><Relationship Id="rId21" Type="http://schemas.openxmlformats.org/officeDocument/2006/relationships/oleObject" Target="../embeddings/oleObject41.bin"/><Relationship Id="rId7" Type="http://schemas.openxmlformats.org/officeDocument/2006/relationships/oleObject" Target="../embeddings/oleObject34.bin"/><Relationship Id="rId12" Type="http://schemas.openxmlformats.org/officeDocument/2006/relationships/image" Target="../media/image44.wmf"/><Relationship Id="rId17" Type="http://schemas.openxmlformats.org/officeDocument/2006/relationships/oleObject" Target="../embeddings/oleObject39.bin"/><Relationship Id="rId25" Type="http://schemas.openxmlformats.org/officeDocument/2006/relationships/oleObject" Target="../embeddings/oleObject43.bin"/><Relationship Id="rId2" Type="http://schemas.openxmlformats.org/officeDocument/2006/relationships/tags" Target="../tags/tag8.xml"/><Relationship Id="rId16" Type="http://schemas.openxmlformats.org/officeDocument/2006/relationships/image" Target="../media/image46.wmf"/><Relationship Id="rId20" Type="http://schemas.openxmlformats.org/officeDocument/2006/relationships/image" Target="../media/image48.wmf"/><Relationship Id="rId1" Type="http://schemas.openxmlformats.org/officeDocument/2006/relationships/vmlDrawing" Target="../drawings/vmlDrawing7.vml"/><Relationship Id="rId6" Type="http://schemas.openxmlformats.org/officeDocument/2006/relationships/image" Target="../media/image10.png"/><Relationship Id="rId11" Type="http://schemas.openxmlformats.org/officeDocument/2006/relationships/oleObject" Target="../embeddings/oleObject36.bin"/><Relationship Id="rId24" Type="http://schemas.openxmlformats.org/officeDocument/2006/relationships/image" Target="../media/image50.wmf"/><Relationship Id="rId5" Type="http://schemas.openxmlformats.org/officeDocument/2006/relationships/slideLayout" Target="../slideLayouts/slideLayout2.xml"/><Relationship Id="rId15" Type="http://schemas.openxmlformats.org/officeDocument/2006/relationships/oleObject" Target="../embeddings/oleObject38.bin"/><Relationship Id="rId23" Type="http://schemas.openxmlformats.org/officeDocument/2006/relationships/oleObject" Target="../embeddings/oleObject42.bin"/><Relationship Id="rId28" Type="http://schemas.openxmlformats.org/officeDocument/2006/relationships/image" Target="../media/image52.wmf"/><Relationship Id="rId10" Type="http://schemas.openxmlformats.org/officeDocument/2006/relationships/image" Target="../media/image43.wmf"/><Relationship Id="rId19" Type="http://schemas.openxmlformats.org/officeDocument/2006/relationships/oleObject" Target="../embeddings/oleObject40.bin"/><Relationship Id="rId4" Type="http://schemas.openxmlformats.org/officeDocument/2006/relationships/audio" Target="../media/media4.wav"/><Relationship Id="rId9" Type="http://schemas.openxmlformats.org/officeDocument/2006/relationships/oleObject" Target="../embeddings/oleObject35.bin"/><Relationship Id="rId14" Type="http://schemas.openxmlformats.org/officeDocument/2006/relationships/image" Target="../media/image45.wmf"/><Relationship Id="rId22" Type="http://schemas.openxmlformats.org/officeDocument/2006/relationships/image" Target="../media/image49.wmf"/><Relationship Id="rId27" Type="http://schemas.openxmlformats.org/officeDocument/2006/relationships/oleObject" Target="../embeddings/oleObject44.bin"/></Relationships>
</file>

<file path=ppt/slides/_rels/slide11.xml.rels><?xml version="1.0" encoding="UTF-8" standalone="yes"?>
<Relationships xmlns="http://schemas.openxmlformats.org/package/2006/relationships"><Relationship Id="rId8" Type="http://schemas.openxmlformats.org/officeDocument/2006/relationships/image" Target="../media/image42.wmf"/><Relationship Id="rId13" Type="http://schemas.openxmlformats.org/officeDocument/2006/relationships/oleObject" Target="../embeddings/oleObject48.bin"/><Relationship Id="rId3" Type="http://schemas.microsoft.com/office/2007/relationships/media" Target="../media/media4.wav"/><Relationship Id="rId7" Type="http://schemas.openxmlformats.org/officeDocument/2006/relationships/oleObject" Target="../embeddings/oleObject45.bin"/><Relationship Id="rId12" Type="http://schemas.openxmlformats.org/officeDocument/2006/relationships/image" Target="../media/image53.wmf"/><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image" Target="../media/image10.png"/><Relationship Id="rId11" Type="http://schemas.openxmlformats.org/officeDocument/2006/relationships/oleObject" Target="../embeddings/oleObject47.bin"/><Relationship Id="rId5" Type="http://schemas.openxmlformats.org/officeDocument/2006/relationships/slideLayout" Target="../slideLayouts/slideLayout2.xml"/><Relationship Id="rId10" Type="http://schemas.openxmlformats.org/officeDocument/2006/relationships/image" Target="../media/image52.wmf"/><Relationship Id="rId4" Type="http://schemas.openxmlformats.org/officeDocument/2006/relationships/audio" Target="../media/media4.wav"/><Relationship Id="rId9" Type="http://schemas.openxmlformats.org/officeDocument/2006/relationships/oleObject" Target="../embeddings/oleObject46.bin"/><Relationship Id="rId14" Type="http://schemas.openxmlformats.org/officeDocument/2006/relationships/image" Target="../media/image54.wmf"/></Relationships>
</file>

<file path=ppt/slides/_rels/slide12.xml.rels><?xml version="1.0" encoding="UTF-8" standalone="yes"?>
<Relationships xmlns="http://schemas.openxmlformats.org/package/2006/relationships"><Relationship Id="rId8" Type="http://schemas.openxmlformats.org/officeDocument/2006/relationships/image" Target="../media/image55.wmf"/><Relationship Id="rId3" Type="http://schemas.microsoft.com/office/2007/relationships/media" Target="../media/media4.wav"/><Relationship Id="rId7" Type="http://schemas.openxmlformats.org/officeDocument/2006/relationships/oleObject" Target="../embeddings/oleObject49.bin"/><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image" Target="../media/image10.png"/><Relationship Id="rId5" Type="http://schemas.openxmlformats.org/officeDocument/2006/relationships/slideLayout" Target="../slideLayouts/slideLayout2.xml"/><Relationship Id="rId4" Type="http://schemas.openxmlformats.org/officeDocument/2006/relationships/audio" Target="../media/media4.wav"/></Relationships>
</file>

<file path=ppt/slides/_rels/slide13.xml.rels><?xml version="1.0" encoding="UTF-8" standalone="yes"?>
<Relationships xmlns="http://schemas.openxmlformats.org/package/2006/relationships"><Relationship Id="rId8" Type="http://schemas.openxmlformats.org/officeDocument/2006/relationships/image" Target="../media/image56.wmf"/><Relationship Id="rId13" Type="http://schemas.openxmlformats.org/officeDocument/2006/relationships/oleObject" Target="../embeddings/oleObject53.bin"/><Relationship Id="rId3" Type="http://schemas.microsoft.com/office/2007/relationships/media" Target="../media/media4.wav"/><Relationship Id="rId7" Type="http://schemas.openxmlformats.org/officeDocument/2006/relationships/oleObject" Target="../embeddings/oleObject50.bin"/><Relationship Id="rId12" Type="http://schemas.openxmlformats.org/officeDocument/2006/relationships/image" Target="../media/image58.wmf"/><Relationship Id="rId2" Type="http://schemas.openxmlformats.org/officeDocument/2006/relationships/tags" Target="../tags/tag11.xml"/><Relationship Id="rId1" Type="http://schemas.openxmlformats.org/officeDocument/2006/relationships/vmlDrawing" Target="../drawings/vmlDrawing10.vml"/><Relationship Id="rId6" Type="http://schemas.openxmlformats.org/officeDocument/2006/relationships/image" Target="../media/image10.png"/><Relationship Id="rId11" Type="http://schemas.openxmlformats.org/officeDocument/2006/relationships/oleObject" Target="../embeddings/oleObject52.bin"/><Relationship Id="rId5" Type="http://schemas.openxmlformats.org/officeDocument/2006/relationships/slideLayout" Target="../slideLayouts/slideLayout2.xml"/><Relationship Id="rId10" Type="http://schemas.openxmlformats.org/officeDocument/2006/relationships/image" Target="../media/image57.wmf"/><Relationship Id="rId4" Type="http://schemas.openxmlformats.org/officeDocument/2006/relationships/audio" Target="../media/media4.wav"/><Relationship Id="rId9" Type="http://schemas.openxmlformats.org/officeDocument/2006/relationships/oleObject" Target="../embeddings/oleObject51.bin"/><Relationship Id="rId14" Type="http://schemas.openxmlformats.org/officeDocument/2006/relationships/image" Target="../media/image59.wmf"/></Relationships>
</file>

<file path=ppt/slides/_rels/slide14.xml.rels><?xml version="1.0" encoding="UTF-8" standalone="yes"?>
<Relationships xmlns="http://schemas.openxmlformats.org/package/2006/relationships"><Relationship Id="rId8" Type="http://schemas.openxmlformats.org/officeDocument/2006/relationships/image" Target="../media/image60.wmf"/><Relationship Id="rId3" Type="http://schemas.microsoft.com/office/2007/relationships/media" Target="../media/media4.wav"/><Relationship Id="rId7" Type="http://schemas.openxmlformats.org/officeDocument/2006/relationships/oleObject" Target="../embeddings/oleObject54.bin"/><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image" Target="../media/image10.png"/><Relationship Id="rId5" Type="http://schemas.openxmlformats.org/officeDocument/2006/relationships/slideLayout" Target="../slideLayouts/slideLayout2.xml"/><Relationship Id="rId10" Type="http://schemas.openxmlformats.org/officeDocument/2006/relationships/image" Target="../media/image61.wmf"/><Relationship Id="rId4" Type="http://schemas.openxmlformats.org/officeDocument/2006/relationships/audio" Target="../media/media4.wav"/><Relationship Id="rId9" Type="http://schemas.openxmlformats.org/officeDocument/2006/relationships/oleObject" Target="../embeddings/oleObject55.bin"/></Relationships>
</file>

<file path=ppt/slides/_rels/slide15.xml.rels><?xml version="1.0" encoding="UTF-8" standalone="yes"?>
<Relationships xmlns="http://schemas.openxmlformats.org/package/2006/relationships"><Relationship Id="rId8" Type="http://schemas.openxmlformats.org/officeDocument/2006/relationships/image" Target="../media/image62.wmf"/><Relationship Id="rId3" Type="http://schemas.microsoft.com/office/2007/relationships/media" Target="../media/media4.wav"/><Relationship Id="rId7" Type="http://schemas.openxmlformats.org/officeDocument/2006/relationships/oleObject" Target="../embeddings/oleObject56.bin"/><Relationship Id="rId2" Type="http://schemas.openxmlformats.org/officeDocument/2006/relationships/tags" Target="../tags/tag13.xml"/><Relationship Id="rId1" Type="http://schemas.openxmlformats.org/officeDocument/2006/relationships/vmlDrawing" Target="../drawings/vmlDrawing12.vml"/><Relationship Id="rId6" Type="http://schemas.openxmlformats.org/officeDocument/2006/relationships/image" Target="../media/image10.png"/><Relationship Id="rId5" Type="http://schemas.openxmlformats.org/officeDocument/2006/relationships/slideLayout" Target="../slideLayouts/slideLayout2.xml"/><Relationship Id="rId10" Type="http://schemas.openxmlformats.org/officeDocument/2006/relationships/image" Target="../media/image63.wmf"/><Relationship Id="rId4" Type="http://schemas.openxmlformats.org/officeDocument/2006/relationships/audio" Target="../media/media4.wav"/><Relationship Id="rId9" Type="http://schemas.openxmlformats.org/officeDocument/2006/relationships/oleObject" Target="../embeddings/oleObject57.bin"/></Relationships>
</file>

<file path=ppt/slides/_rels/slide16.xml.rels><?xml version="1.0" encoding="UTF-8" standalone="yes"?>
<Relationships xmlns="http://schemas.openxmlformats.org/package/2006/relationships"><Relationship Id="rId8" Type="http://schemas.openxmlformats.org/officeDocument/2006/relationships/image" Target="../media/image62.wmf"/><Relationship Id="rId13" Type="http://schemas.openxmlformats.org/officeDocument/2006/relationships/oleObject" Target="../embeddings/oleObject61.bin"/><Relationship Id="rId3" Type="http://schemas.microsoft.com/office/2007/relationships/media" Target="../media/media4.wav"/><Relationship Id="rId7" Type="http://schemas.openxmlformats.org/officeDocument/2006/relationships/oleObject" Target="../embeddings/oleObject58.bin"/><Relationship Id="rId12" Type="http://schemas.openxmlformats.org/officeDocument/2006/relationships/image" Target="../media/image65.wmf"/><Relationship Id="rId2" Type="http://schemas.openxmlformats.org/officeDocument/2006/relationships/tags" Target="../tags/tag14.xml"/><Relationship Id="rId16" Type="http://schemas.openxmlformats.org/officeDocument/2006/relationships/image" Target="../media/image67.wmf"/><Relationship Id="rId1" Type="http://schemas.openxmlformats.org/officeDocument/2006/relationships/vmlDrawing" Target="../drawings/vmlDrawing13.vml"/><Relationship Id="rId6" Type="http://schemas.openxmlformats.org/officeDocument/2006/relationships/image" Target="../media/image10.png"/><Relationship Id="rId11" Type="http://schemas.openxmlformats.org/officeDocument/2006/relationships/oleObject" Target="../embeddings/oleObject60.bin"/><Relationship Id="rId5" Type="http://schemas.openxmlformats.org/officeDocument/2006/relationships/slideLayout" Target="../slideLayouts/slideLayout2.xml"/><Relationship Id="rId15" Type="http://schemas.openxmlformats.org/officeDocument/2006/relationships/oleObject" Target="../embeddings/oleObject62.bin"/><Relationship Id="rId10" Type="http://schemas.openxmlformats.org/officeDocument/2006/relationships/image" Target="../media/image64.wmf"/><Relationship Id="rId4" Type="http://schemas.openxmlformats.org/officeDocument/2006/relationships/audio" Target="../media/media4.wav"/><Relationship Id="rId9" Type="http://schemas.openxmlformats.org/officeDocument/2006/relationships/oleObject" Target="../embeddings/oleObject59.bin"/><Relationship Id="rId14" Type="http://schemas.openxmlformats.org/officeDocument/2006/relationships/image" Target="../media/image66.wmf"/></Relationships>
</file>

<file path=ppt/slides/_rels/slide17.xml.rels><?xml version="1.0" encoding="UTF-8" standalone="yes"?>
<Relationships xmlns="http://schemas.openxmlformats.org/package/2006/relationships"><Relationship Id="rId8" Type="http://schemas.openxmlformats.org/officeDocument/2006/relationships/image" Target="../media/image68.wmf"/><Relationship Id="rId3" Type="http://schemas.microsoft.com/office/2007/relationships/media" Target="../media/media4.wav"/><Relationship Id="rId7" Type="http://schemas.openxmlformats.org/officeDocument/2006/relationships/oleObject" Target="../embeddings/oleObject63.bin"/><Relationship Id="rId2" Type="http://schemas.openxmlformats.org/officeDocument/2006/relationships/tags" Target="../tags/tag15.xml"/><Relationship Id="rId1" Type="http://schemas.openxmlformats.org/officeDocument/2006/relationships/vmlDrawing" Target="../drawings/vmlDrawing14.vml"/><Relationship Id="rId6" Type="http://schemas.openxmlformats.org/officeDocument/2006/relationships/image" Target="../media/image10.png"/><Relationship Id="rId5" Type="http://schemas.openxmlformats.org/officeDocument/2006/relationships/slideLayout" Target="../slideLayouts/slideLayout2.xml"/><Relationship Id="rId10" Type="http://schemas.openxmlformats.org/officeDocument/2006/relationships/image" Target="../media/image69.wmf"/><Relationship Id="rId4" Type="http://schemas.openxmlformats.org/officeDocument/2006/relationships/audio" Target="../media/media4.wav"/><Relationship Id="rId9" Type="http://schemas.openxmlformats.org/officeDocument/2006/relationships/oleObject" Target="../embeddings/oleObject64.bin"/></Relationships>
</file>

<file path=ppt/slides/_rels/slide18.xml.rels><?xml version="1.0" encoding="UTF-8" standalone="yes"?>
<Relationships xmlns="http://schemas.openxmlformats.org/package/2006/relationships"><Relationship Id="rId8" Type="http://schemas.openxmlformats.org/officeDocument/2006/relationships/image" Target="../media/image71.wmf"/><Relationship Id="rId13" Type="http://schemas.openxmlformats.org/officeDocument/2006/relationships/oleObject" Target="../embeddings/oleObject70.bin"/><Relationship Id="rId18" Type="http://schemas.openxmlformats.org/officeDocument/2006/relationships/image" Target="../media/image76.wmf"/><Relationship Id="rId26" Type="http://schemas.openxmlformats.org/officeDocument/2006/relationships/image" Target="../media/image80.wmf"/><Relationship Id="rId3" Type="http://schemas.openxmlformats.org/officeDocument/2006/relationships/oleObject" Target="../embeddings/oleObject65.bin"/><Relationship Id="rId21" Type="http://schemas.openxmlformats.org/officeDocument/2006/relationships/oleObject" Target="../embeddings/oleObject74.bin"/><Relationship Id="rId7" Type="http://schemas.openxmlformats.org/officeDocument/2006/relationships/oleObject" Target="../embeddings/oleObject67.bin"/><Relationship Id="rId12" Type="http://schemas.openxmlformats.org/officeDocument/2006/relationships/image" Target="../media/image73.wmf"/><Relationship Id="rId17" Type="http://schemas.openxmlformats.org/officeDocument/2006/relationships/oleObject" Target="../embeddings/oleObject72.bin"/><Relationship Id="rId25" Type="http://schemas.openxmlformats.org/officeDocument/2006/relationships/oleObject" Target="../embeddings/oleObject76.bin"/><Relationship Id="rId2" Type="http://schemas.openxmlformats.org/officeDocument/2006/relationships/slideLayout" Target="../slideLayouts/slideLayout2.xml"/><Relationship Id="rId16" Type="http://schemas.openxmlformats.org/officeDocument/2006/relationships/image" Target="../media/image75.wmf"/><Relationship Id="rId20" Type="http://schemas.openxmlformats.org/officeDocument/2006/relationships/image" Target="../media/image77.wmf"/><Relationship Id="rId29" Type="http://schemas.openxmlformats.org/officeDocument/2006/relationships/oleObject" Target="../embeddings/oleObject78.bin"/><Relationship Id="rId1" Type="http://schemas.openxmlformats.org/officeDocument/2006/relationships/vmlDrawing" Target="../drawings/vmlDrawing15.vml"/><Relationship Id="rId6" Type="http://schemas.openxmlformats.org/officeDocument/2006/relationships/image" Target="../media/image66.wmf"/><Relationship Id="rId11" Type="http://schemas.openxmlformats.org/officeDocument/2006/relationships/oleObject" Target="../embeddings/oleObject69.bin"/><Relationship Id="rId24" Type="http://schemas.openxmlformats.org/officeDocument/2006/relationships/image" Target="../media/image79.wmf"/><Relationship Id="rId32" Type="http://schemas.openxmlformats.org/officeDocument/2006/relationships/image" Target="../media/image83.wmf"/><Relationship Id="rId5" Type="http://schemas.openxmlformats.org/officeDocument/2006/relationships/oleObject" Target="../embeddings/oleObject66.bin"/><Relationship Id="rId15" Type="http://schemas.openxmlformats.org/officeDocument/2006/relationships/oleObject" Target="../embeddings/oleObject71.bin"/><Relationship Id="rId23" Type="http://schemas.openxmlformats.org/officeDocument/2006/relationships/oleObject" Target="../embeddings/oleObject75.bin"/><Relationship Id="rId28" Type="http://schemas.openxmlformats.org/officeDocument/2006/relationships/image" Target="../media/image81.wmf"/><Relationship Id="rId10" Type="http://schemas.openxmlformats.org/officeDocument/2006/relationships/image" Target="../media/image72.wmf"/><Relationship Id="rId19" Type="http://schemas.openxmlformats.org/officeDocument/2006/relationships/oleObject" Target="../embeddings/oleObject73.bin"/><Relationship Id="rId31" Type="http://schemas.openxmlformats.org/officeDocument/2006/relationships/oleObject" Target="../embeddings/oleObject79.bin"/><Relationship Id="rId4" Type="http://schemas.openxmlformats.org/officeDocument/2006/relationships/image" Target="../media/image70.wmf"/><Relationship Id="rId9" Type="http://schemas.openxmlformats.org/officeDocument/2006/relationships/oleObject" Target="../embeddings/oleObject68.bin"/><Relationship Id="rId14" Type="http://schemas.openxmlformats.org/officeDocument/2006/relationships/image" Target="../media/image74.wmf"/><Relationship Id="rId22" Type="http://schemas.openxmlformats.org/officeDocument/2006/relationships/image" Target="../media/image78.wmf"/><Relationship Id="rId27" Type="http://schemas.openxmlformats.org/officeDocument/2006/relationships/oleObject" Target="../embeddings/oleObject77.bin"/><Relationship Id="rId30" Type="http://schemas.openxmlformats.org/officeDocument/2006/relationships/image" Target="../media/image82.wmf"/></Relationships>
</file>

<file path=ppt/slides/_rels/slide19.xml.rels><?xml version="1.0" encoding="UTF-8" standalone="yes"?>
<Relationships xmlns="http://schemas.openxmlformats.org/package/2006/relationships"><Relationship Id="rId8" Type="http://schemas.openxmlformats.org/officeDocument/2006/relationships/image" Target="../media/image86.wmf"/><Relationship Id="rId3" Type="http://schemas.openxmlformats.org/officeDocument/2006/relationships/oleObject" Target="../embeddings/oleObject80.bin"/><Relationship Id="rId7" Type="http://schemas.openxmlformats.org/officeDocument/2006/relationships/oleObject" Target="../embeddings/oleObject82.bin"/><Relationship Id="rId12" Type="http://schemas.openxmlformats.org/officeDocument/2006/relationships/image" Target="../media/image88.wmf"/><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image" Target="../media/image85.wmf"/><Relationship Id="rId11" Type="http://schemas.openxmlformats.org/officeDocument/2006/relationships/oleObject" Target="../embeddings/oleObject84.bin"/><Relationship Id="rId5" Type="http://schemas.openxmlformats.org/officeDocument/2006/relationships/oleObject" Target="../embeddings/oleObject81.bin"/><Relationship Id="rId10" Type="http://schemas.openxmlformats.org/officeDocument/2006/relationships/image" Target="../media/image87.wmf"/><Relationship Id="rId4" Type="http://schemas.openxmlformats.org/officeDocument/2006/relationships/image" Target="../media/image84.wmf"/><Relationship Id="rId9" Type="http://schemas.openxmlformats.org/officeDocument/2006/relationships/oleObject" Target="../embeddings/oleObject83.bin"/></Relationships>
</file>

<file path=ppt/slides/_rels/slide20.xml.rels><?xml version="1.0" encoding="UTF-8" standalone="yes"?>
<Relationships xmlns="http://schemas.openxmlformats.org/package/2006/relationships"><Relationship Id="rId8" Type="http://schemas.openxmlformats.org/officeDocument/2006/relationships/image" Target="../media/image89.wmf"/><Relationship Id="rId3" Type="http://schemas.microsoft.com/office/2007/relationships/media" Target="../media/media4.wav"/><Relationship Id="rId7" Type="http://schemas.openxmlformats.org/officeDocument/2006/relationships/oleObject" Target="../embeddings/oleObject85.bin"/><Relationship Id="rId12" Type="http://schemas.openxmlformats.org/officeDocument/2006/relationships/image" Target="../media/image91.wmf"/><Relationship Id="rId2" Type="http://schemas.openxmlformats.org/officeDocument/2006/relationships/tags" Target="../tags/tag16.xml"/><Relationship Id="rId1" Type="http://schemas.openxmlformats.org/officeDocument/2006/relationships/vmlDrawing" Target="../drawings/vmlDrawing17.vml"/><Relationship Id="rId6" Type="http://schemas.openxmlformats.org/officeDocument/2006/relationships/image" Target="../media/image10.png"/><Relationship Id="rId11" Type="http://schemas.openxmlformats.org/officeDocument/2006/relationships/oleObject" Target="../embeddings/oleObject87.bin"/><Relationship Id="rId5" Type="http://schemas.openxmlformats.org/officeDocument/2006/relationships/slideLayout" Target="../slideLayouts/slideLayout2.xml"/><Relationship Id="rId10" Type="http://schemas.openxmlformats.org/officeDocument/2006/relationships/image" Target="../media/image90.wmf"/><Relationship Id="rId4" Type="http://schemas.openxmlformats.org/officeDocument/2006/relationships/audio" Target="../media/media4.wav"/><Relationship Id="rId9" Type="http://schemas.openxmlformats.org/officeDocument/2006/relationships/oleObject" Target="../embeddings/oleObject86.bin"/></Relationships>
</file>

<file path=ppt/slides/_rels/slide21.xml.rels><?xml version="1.0" encoding="UTF-8" standalone="yes"?>
<Relationships xmlns="http://schemas.openxmlformats.org/package/2006/relationships"><Relationship Id="rId8" Type="http://schemas.openxmlformats.org/officeDocument/2006/relationships/image" Target="../media/image93.wmf"/><Relationship Id="rId3" Type="http://schemas.openxmlformats.org/officeDocument/2006/relationships/audio" Target="../media/media5.wav"/><Relationship Id="rId7" Type="http://schemas.openxmlformats.org/officeDocument/2006/relationships/oleObject" Target="../embeddings/oleObject89.bin"/><Relationship Id="rId2" Type="http://schemas.microsoft.com/office/2007/relationships/media" Target="../media/media5.wav"/><Relationship Id="rId1" Type="http://schemas.openxmlformats.org/officeDocument/2006/relationships/vmlDrawing" Target="../drawings/vmlDrawing18.vml"/><Relationship Id="rId6" Type="http://schemas.openxmlformats.org/officeDocument/2006/relationships/image" Target="../media/image92.wmf"/><Relationship Id="rId5" Type="http://schemas.openxmlformats.org/officeDocument/2006/relationships/oleObject" Target="../embeddings/oleObject88.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pn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96.jpeg"/><Relationship Id="rId5" Type="http://schemas.openxmlformats.org/officeDocument/2006/relationships/image" Target="../media/image95.jpeg"/><Relationship Id="rId4" Type="http://schemas.openxmlformats.org/officeDocument/2006/relationships/image" Target="../media/image94.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6.4.6 </a:t>
            </a:r>
            <a:r>
              <a:rPr lang="en-CA" dirty="0" smtClean="0"/>
              <a:t>Solutions to systems of linear equations with backward substitution</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0353"/>
    </mc:Choice>
    <mc:Fallback xmlns="">
      <p:transition spd="slow" advTm="103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row-echelon form</a:t>
            </a:r>
          </a:p>
          <a:p>
            <a:pPr lvl="1"/>
            <a:r>
              <a:rPr lang="en-US" dirty="0" smtClean="0"/>
              <a:t>Define the rank of an augmented matrix</a:t>
            </a:r>
          </a:p>
          <a:p>
            <a:pPr lvl="1"/>
            <a:r>
              <a:rPr lang="en-US" dirty="0" smtClean="0"/>
              <a:t>Consider some consequences</a:t>
            </a: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3895"/>
    </mc:Choice>
    <mc:Fallback xmlns="">
      <p:transition spd="slow" advTm="13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Echelon</a:t>
            </a:r>
            <a:endParaRPr lang="en-CA" dirty="0"/>
          </a:p>
        </p:txBody>
      </p:sp>
      <p:sp>
        <p:nvSpPr>
          <p:cNvPr id="3" name="Content Placeholder 2"/>
          <p:cNvSpPr>
            <a:spLocks noGrp="1"/>
          </p:cNvSpPr>
          <p:nvPr>
            <p:ph idx="1"/>
          </p:nvPr>
        </p:nvSpPr>
        <p:spPr/>
        <p:txBody>
          <a:bodyPr/>
          <a:lstStyle/>
          <a:p>
            <a:r>
              <a:rPr lang="en-US" dirty="0" smtClean="0"/>
              <a:t>Suppose the augmented matrix corresponding to a system of linear equations is in row-echelon form</a:t>
            </a:r>
          </a:p>
          <a:p>
            <a:r>
              <a:rPr lang="en-US" dirty="0" smtClean="0"/>
              <a:t>We will see how to determine if there</a:t>
            </a:r>
          </a:p>
          <a:p>
            <a:pPr lvl="1"/>
            <a:r>
              <a:rPr lang="en-US" dirty="0" smtClean="0"/>
              <a:t>Are no solutions</a:t>
            </a:r>
          </a:p>
          <a:p>
            <a:pPr lvl="1"/>
            <a:r>
              <a:rPr lang="en-US" dirty="0" smtClean="0"/>
              <a:t>One unique solution</a:t>
            </a:r>
          </a:p>
          <a:p>
            <a:pPr lvl="1"/>
            <a:r>
              <a:rPr lang="en-US" dirty="0" smtClean="0"/>
              <a:t>Infinitely many solutions</a:t>
            </a:r>
          </a:p>
          <a:p>
            <a:pPr lvl="1"/>
            <a:endParaRPr lang="en-US" dirty="0"/>
          </a:p>
          <a:p>
            <a:r>
              <a:rPr lang="en-US" dirty="0" smtClean="0"/>
              <a:t>If there is one unique solution or infinitely many solutions,</a:t>
            </a:r>
            <a:br>
              <a:rPr lang="en-US" dirty="0" smtClean="0"/>
            </a:br>
            <a:r>
              <a:rPr lang="en-US" dirty="0" smtClean="0"/>
              <a:t>	we will describe how to find it or them</a:t>
            </a: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xmlns:p14="http://schemas.microsoft.com/office/powerpoint/2010/main">
    <mc:Choice Requires="p14">
      <p:transition spd="slow" p14:dur="2000" advTm="25936"/>
    </mc:Choice>
    <mc:Fallback xmlns="">
      <p:transition spd="slow" advTm="25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solutions</a:t>
            </a:r>
            <a:endParaRPr lang="en-CA" dirty="0"/>
          </a:p>
        </p:txBody>
      </p:sp>
      <p:sp>
        <p:nvSpPr>
          <p:cNvPr id="3" name="Content Placeholder 2"/>
          <p:cNvSpPr>
            <a:spLocks noGrp="1"/>
          </p:cNvSpPr>
          <p:nvPr>
            <p:ph idx="1"/>
          </p:nvPr>
        </p:nvSpPr>
        <p:spPr/>
        <p:txBody>
          <a:bodyPr/>
          <a:lstStyle/>
          <a:p>
            <a:r>
              <a:rPr lang="en-US" dirty="0" smtClean="0"/>
              <a:t>If                  is in row-echelon form and                                                ,</a:t>
            </a:r>
            <a:br>
              <a:rPr lang="en-US" dirty="0" smtClean="0"/>
            </a:br>
            <a:r>
              <a:rPr lang="en-US" dirty="0" smtClean="0"/>
              <a:t>then the last non-zero row must be</a:t>
            </a:r>
          </a:p>
          <a:p>
            <a:endParaRPr lang="en-US" dirty="0"/>
          </a:p>
          <a:p>
            <a:pPr marL="0" indent="0">
              <a:buNone/>
            </a:pPr>
            <a:r>
              <a:rPr lang="en-US" dirty="0" smtClean="0"/>
              <a:t>      where </a:t>
            </a:r>
            <a:r>
              <a:rPr lang="en-US" i="1" dirty="0" err="1" smtClean="0">
                <a:latin typeface="Times New Roman" panose="02020603050405020304" pitchFamily="18" charset="0"/>
              </a:rPr>
              <a:t>b</a:t>
            </a:r>
            <a:r>
              <a:rPr lang="en-US" i="1" baseline="-25000" dirty="0" err="1" smtClean="0">
                <a:latin typeface="Times New Roman" panose="02020603050405020304" pitchFamily="18" charset="0"/>
              </a:rPr>
              <a:t>k</a:t>
            </a:r>
            <a:r>
              <a:rPr lang="en-US" i="1" dirty="0" smtClean="0">
                <a:latin typeface="Times New Roman" panose="02020603050405020304" pitchFamily="18" charset="0"/>
              </a:rPr>
              <a:t> </a:t>
            </a:r>
            <a:r>
              <a:rPr lang="en-CA" dirty="0" smtClean="0">
                <a:latin typeface="Times New Roman" panose="02020603050405020304" pitchFamily="18" charset="0"/>
              </a:rPr>
              <a:t>≠ 0</a:t>
            </a:r>
          </a:p>
          <a:p>
            <a:pPr lvl="1"/>
            <a:r>
              <a:rPr lang="en-US" dirty="0" smtClean="0"/>
              <a:t>This is the same as saying</a:t>
            </a:r>
          </a:p>
          <a:p>
            <a:pPr marL="457200" lvl="1" indent="0" algn="ctr">
              <a:buNone/>
            </a:pPr>
            <a:r>
              <a:rPr lang="en-US" dirty="0" smtClean="0">
                <a:latin typeface="Times New Roman" panose="02020603050405020304" pitchFamily="18" charset="0"/>
              </a:rPr>
              <a:t>0</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+ 0</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0</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 </a:t>
            </a:r>
            <a:r>
              <a:rPr lang="en-US" dirty="0">
                <a:latin typeface="Times New Roman" panose="02020603050405020304" pitchFamily="18" charset="0"/>
              </a:rPr>
              <a:t>+</a:t>
            </a:r>
            <a:r>
              <a:rPr lang="en-US" dirty="0" smtClean="0">
                <a:latin typeface="Times New Roman" panose="02020603050405020304" pitchFamily="18" charset="0"/>
              </a:rPr>
              <a:t> 0</a:t>
            </a:r>
            <a:r>
              <a:rPr lang="en-US" i="1" dirty="0" smtClean="0">
                <a:latin typeface="Times New Roman" panose="02020603050405020304" pitchFamily="18" charset="0"/>
              </a:rPr>
              <a:t>x</a:t>
            </a:r>
            <a:r>
              <a:rPr lang="en-US" i="1" baseline="-25000" dirty="0" smtClean="0">
                <a:latin typeface="Times New Roman" panose="02020603050405020304" pitchFamily="18" charset="0"/>
              </a:rPr>
              <a:t>n</a:t>
            </a:r>
            <a:r>
              <a:rPr lang="en-US" dirty="0" smtClean="0">
                <a:latin typeface="Times New Roman" panose="02020603050405020304" pitchFamily="18" charset="0"/>
              </a:rPr>
              <a:t> = </a:t>
            </a:r>
            <a:r>
              <a:rPr lang="en-US" i="1" dirty="0" err="1" smtClean="0">
                <a:latin typeface="Times New Roman" panose="02020603050405020304" pitchFamily="18" charset="0"/>
              </a:rPr>
              <a:t>b</a:t>
            </a:r>
            <a:r>
              <a:rPr lang="en-US" i="1" baseline="-25000" dirty="0" err="1" smtClean="0">
                <a:latin typeface="Times New Roman" panose="02020603050405020304" pitchFamily="18" charset="0"/>
              </a:rPr>
              <a:t>k</a:t>
            </a:r>
            <a:r>
              <a:rPr lang="en-CA" dirty="0">
                <a:latin typeface="Times New Roman" panose="02020603050405020304" pitchFamily="18" charset="0"/>
              </a:rPr>
              <a:t> ≠ 0</a:t>
            </a:r>
            <a:endParaRPr lang="en-US" dirty="0" smtClean="0">
              <a:latin typeface="Times New Roman" panose="02020603050405020304" pitchFamily="18" charset="0"/>
            </a:endParaRPr>
          </a:p>
          <a:p>
            <a:pPr marL="0" indent="0">
              <a:buNone/>
            </a:pPr>
            <a:endParaRPr lang="en-US" dirty="0" smtClean="0"/>
          </a:p>
          <a:p>
            <a:r>
              <a:rPr lang="en-US" dirty="0" smtClean="0"/>
              <a:t>This is, of course, impossible, so no solution exists</a:t>
            </a: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8" name="Object 7"/>
          <p:cNvGraphicFramePr>
            <a:graphicFrameLocks noChangeAspect="1"/>
          </p:cNvGraphicFramePr>
          <p:nvPr>
            <p:extLst>
              <p:ext uri="{D42A27DB-BD31-4B8C-83A1-F6EECF244321}">
                <p14:modId xmlns:p14="http://schemas.microsoft.com/office/powerpoint/2010/main" val="2521808992"/>
              </p:ext>
            </p:extLst>
          </p:nvPr>
        </p:nvGraphicFramePr>
        <p:xfrm>
          <a:off x="5481253" y="1613768"/>
          <a:ext cx="2820194" cy="415608"/>
        </p:xfrm>
        <a:graphic>
          <a:graphicData uri="http://schemas.openxmlformats.org/presentationml/2006/ole">
            <mc:AlternateContent xmlns:mc="http://schemas.openxmlformats.org/markup-compatibility/2006">
              <mc:Choice xmlns:v="urn:schemas-microsoft-com:vml" Requires="v">
                <p:oleObj spid="_x0000_s353295" name="Equation" r:id="rId7" imgW="2374560" imgH="380880" progId="Equation.DSMT4">
                  <p:embed/>
                </p:oleObj>
              </mc:Choice>
              <mc:Fallback>
                <p:oleObj name="Equation" r:id="rId7" imgW="2374560" imgH="380880" progId="Equation.DSMT4">
                  <p:embed/>
                  <p:pic>
                    <p:nvPicPr>
                      <p:cNvPr id="0" name="Object 8"/>
                      <p:cNvPicPr>
                        <a:picLocks noChangeAspect="1" noChangeArrowheads="1"/>
                      </p:cNvPicPr>
                      <p:nvPr/>
                    </p:nvPicPr>
                    <p:blipFill>
                      <a:blip r:embed="rId8"/>
                      <a:srcRect/>
                      <a:stretch>
                        <a:fillRect/>
                      </a:stretch>
                    </p:blipFill>
                    <p:spPr bwMode="auto">
                      <a:xfrm>
                        <a:off x="5481253" y="1613768"/>
                        <a:ext cx="2820194" cy="4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293371954"/>
              </p:ext>
            </p:extLst>
          </p:nvPr>
        </p:nvGraphicFramePr>
        <p:xfrm>
          <a:off x="2880323" y="2306590"/>
          <a:ext cx="3352800" cy="457518"/>
        </p:xfrm>
        <a:graphic>
          <a:graphicData uri="http://schemas.openxmlformats.org/presentationml/2006/ole">
            <mc:AlternateContent xmlns:mc="http://schemas.openxmlformats.org/markup-compatibility/2006">
              <mc:Choice xmlns:v="urn:schemas-microsoft-com:vml" Requires="v">
                <p:oleObj spid="_x0000_s353296" name="Equation" r:id="rId9" imgW="2565360" imgH="380880" progId="Equation.DSMT4">
                  <p:embed/>
                </p:oleObj>
              </mc:Choice>
              <mc:Fallback>
                <p:oleObj name="Equation" r:id="rId9" imgW="2565360" imgH="380880" progId="Equation.DSMT4">
                  <p:embed/>
                  <p:pic>
                    <p:nvPicPr>
                      <p:cNvPr id="0" name="Object 11"/>
                      <p:cNvPicPr>
                        <a:picLocks noChangeAspect="1" noChangeArrowheads="1"/>
                      </p:cNvPicPr>
                      <p:nvPr/>
                    </p:nvPicPr>
                    <p:blipFill>
                      <a:blip r:embed="rId10"/>
                      <a:srcRect/>
                      <a:stretch>
                        <a:fillRect/>
                      </a:stretch>
                    </p:blipFill>
                    <p:spPr bwMode="auto">
                      <a:xfrm>
                        <a:off x="2880323" y="2306590"/>
                        <a:ext cx="3352800" cy="45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2255675979"/>
              </p:ext>
            </p:extLst>
          </p:nvPr>
        </p:nvGraphicFramePr>
        <p:xfrm>
          <a:off x="1164011" y="1625544"/>
          <a:ext cx="935037" cy="415925"/>
        </p:xfrm>
        <a:graphic>
          <a:graphicData uri="http://schemas.openxmlformats.org/presentationml/2006/ole">
            <mc:AlternateContent xmlns:mc="http://schemas.openxmlformats.org/markup-compatibility/2006">
              <mc:Choice xmlns:v="urn:schemas-microsoft-com:vml" Requires="v">
                <p:oleObj spid="_x0000_s353297" name="Equation" r:id="rId11" imgW="787320" imgH="380880" progId="Equation.DSMT4">
                  <p:embed/>
                </p:oleObj>
              </mc:Choice>
              <mc:Fallback>
                <p:oleObj name="Equation" r:id="rId11" imgW="787320" imgH="380880" progId="Equation.DSMT4">
                  <p:embed/>
                  <p:pic>
                    <p:nvPicPr>
                      <p:cNvPr id="0" name=""/>
                      <p:cNvPicPr>
                        <a:picLocks noChangeAspect="1" noChangeArrowheads="1"/>
                      </p:cNvPicPr>
                      <p:nvPr/>
                    </p:nvPicPr>
                    <p:blipFill>
                      <a:blip r:embed="rId12"/>
                      <a:srcRect/>
                      <a:stretch>
                        <a:fillRect/>
                      </a:stretch>
                    </p:blipFill>
                    <p:spPr bwMode="auto">
                      <a:xfrm>
                        <a:off x="1164011" y="1625544"/>
                        <a:ext cx="9350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270657495"/>
      </p:ext>
    </p:extLst>
  </p:cSld>
  <p:clrMapOvr>
    <a:masterClrMapping/>
  </p:clrMapOvr>
  <mc:AlternateContent xmlns:mc="http://schemas.openxmlformats.org/markup-compatibility/2006" xmlns:p14="http://schemas.microsoft.com/office/powerpoint/2010/main">
    <mc:Choice Requires="p14">
      <p:transition spd="slow" p14:dur="2000" advTm="25936"/>
    </mc:Choice>
    <mc:Fallback xmlns="">
      <p:transition spd="slow" advTm="25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least one solution</a:t>
            </a:r>
            <a:endParaRPr lang="en-CA" dirty="0"/>
          </a:p>
        </p:txBody>
      </p:sp>
      <p:sp>
        <p:nvSpPr>
          <p:cNvPr id="3" name="Content Placeholder 2"/>
          <p:cNvSpPr>
            <a:spLocks noGrp="1"/>
          </p:cNvSpPr>
          <p:nvPr>
            <p:ph idx="1"/>
          </p:nvPr>
        </p:nvSpPr>
        <p:spPr/>
        <p:txBody>
          <a:bodyPr/>
          <a:lstStyle/>
          <a:p>
            <a:r>
              <a:rPr lang="en-US" dirty="0" smtClean="0"/>
              <a:t>If                  is in row-echelon form and                                                ,</a:t>
            </a:r>
            <a:br>
              <a:rPr lang="en-US" dirty="0" smtClean="0"/>
            </a:br>
            <a:r>
              <a:rPr lang="en-US" dirty="0" smtClean="0"/>
              <a:t>then at least one solution exists</a:t>
            </a:r>
          </a:p>
          <a:p>
            <a:pPr lvl="1"/>
            <a:r>
              <a:rPr lang="en-US" dirty="0" smtClean="0"/>
              <a:t>We will see how to differentiate there being one unique solution and infinitely many solutions</a:t>
            </a: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8" name="Object 7"/>
          <p:cNvGraphicFramePr>
            <a:graphicFrameLocks noChangeAspect="1"/>
          </p:cNvGraphicFramePr>
          <p:nvPr>
            <p:extLst>
              <p:ext uri="{D42A27DB-BD31-4B8C-83A1-F6EECF244321}">
                <p14:modId xmlns:p14="http://schemas.microsoft.com/office/powerpoint/2010/main" val="1340398068"/>
              </p:ext>
            </p:extLst>
          </p:nvPr>
        </p:nvGraphicFramePr>
        <p:xfrm>
          <a:off x="5481253" y="1613768"/>
          <a:ext cx="2820194" cy="415608"/>
        </p:xfrm>
        <a:graphic>
          <a:graphicData uri="http://schemas.openxmlformats.org/presentationml/2006/ole">
            <mc:AlternateContent xmlns:mc="http://schemas.openxmlformats.org/markup-compatibility/2006">
              <mc:Choice xmlns:v="urn:schemas-microsoft-com:vml" Requires="v">
                <p:oleObj spid="_x0000_s355368" name="Equation" r:id="rId7" imgW="2374560" imgH="380880" progId="Equation.DSMT4">
                  <p:embed/>
                </p:oleObj>
              </mc:Choice>
              <mc:Fallback>
                <p:oleObj name="Equation" r:id="rId7" imgW="2374560" imgH="380880" progId="Equation.DSMT4">
                  <p:embed/>
                  <p:pic>
                    <p:nvPicPr>
                      <p:cNvPr id="0" name=""/>
                      <p:cNvPicPr>
                        <a:picLocks noChangeAspect="1" noChangeArrowheads="1"/>
                      </p:cNvPicPr>
                      <p:nvPr/>
                    </p:nvPicPr>
                    <p:blipFill>
                      <a:blip r:embed="rId8"/>
                      <a:srcRect/>
                      <a:stretch>
                        <a:fillRect/>
                      </a:stretch>
                    </p:blipFill>
                    <p:spPr bwMode="auto">
                      <a:xfrm>
                        <a:off x="5481253" y="1613768"/>
                        <a:ext cx="2820194" cy="415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907165156"/>
              </p:ext>
            </p:extLst>
          </p:nvPr>
        </p:nvGraphicFramePr>
        <p:xfrm>
          <a:off x="1164011" y="1625544"/>
          <a:ext cx="935037" cy="415925"/>
        </p:xfrm>
        <a:graphic>
          <a:graphicData uri="http://schemas.openxmlformats.org/presentationml/2006/ole">
            <mc:AlternateContent xmlns:mc="http://schemas.openxmlformats.org/markup-compatibility/2006">
              <mc:Choice xmlns:v="urn:schemas-microsoft-com:vml" Requires="v">
                <p:oleObj spid="_x0000_s355369" name="Equation" r:id="rId9" imgW="787320" imgH="380880" progId="Equation.DSMT4">
                  <p:embed/>
                </p:oleObj>
              </mc:Choice>
              <mc:Fallback>
                <p:oleObj name="Equation" r:id="rId9" imgW="787320" imgH="380880" progId="Equation.DSMT4">
                  <p:embed/>
                  <p:pic>
                    <p:nvPicPr>
                      <p:cNvPr id="0" name=""/>
                      <p:cNvPicPr>
                        <a:picLocks noChangeAspect="1" noChangeArrowheads="1"/>
                      </p:cNvPicPr>
                      <p:nvPr/>
                    </p:nvPicPr>
                    <p:blipFill>
                      <a:blip r:embed="rId10"/>
                      <a:srcRect/>
                      <a:stretch>
                        <a:fillRect/>
                      </a:stretch>
                    </p:blipFill>
                    <p:spPr bwMode="auto">
                      <a:xfrm>
                        <a:off x="1164011" y="1625544"/>
                        <a:ext cx="9350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543812599"/>
      </p:ext>
    </p:extLst>
  </p:cSld>
  <p:clrMapOvr>
    <a:masterClrMapping/>
  </p:clrMapOvr>
  <mc:AlternateContent xmlns:mc="http://schemas.openxmlformats.org/markup-compatibility/2006" xmlns:p14="http://schemas.microsoft.com/office/powerpoint/2010/main">
    <mc:Choice Requires="p14">
      <p:transition spd="slow" p14:dur="2000" advTm="25936"/>
    </mc:Choice>
    <mc:Fallback xmlns="">
      <p:transition spd="slow" advTm="25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unique solution</a:t>
            </a:r>
            <a:endParaRPr lang="en-CA" dirty="0"/>
          </a:p>
        </p:txBody>
      </p:sp>
      <p:sp>
        <p:nvSpPr>
          <p:cNvPr id="3" name="Content Placeholder 2"/>
          <p:cNvSpPr>
            <a:spLocks noGrp="1"/>
          </p:cNvSpPr>
          <p:nvPr>
            <p:ph idx="1"/>
          </p:nvPr>
        </p:nvSpPr>
        <p:spPr/>
        <p:txBody>
          <a:bodyPr/>
          <a:lstStyle/>
          <a:p>
            <a:r>
              <a:rPr lang="en-US" dirty="0" smtClean="0"/>
              <a:t>If </a:t>
            </a:r>
            <a:r>
              <a:rPr lang="en-US" i="1" dirty="0" smtClean="0"/>
              <a:t>A</a:t>
            </a:r>
            <a:r>
              <a:rPr lang="en-US" dirty="0" smtClean="0"/>
              <a:t> is </a:t>
            </a:r>
            <a:r>
              <a:rPr lang="en-US" dirty="0"/>
              <a:t>an </a:t>
            </a:r>
            <a:r>
              <a:rPr lang="en-US" i="1" dirty="0" smtClean="0">
                <a:latin typeface="Times New Roman" panose="02020603050405020304" pitchFamily="18" charset="0"/>
              </a:rPr>
              <a:t>m</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n</a:t>
            </a:r>
            <a:r>
              <a:rPr lang="en-US" dirty="0">
                <a:latin typeface="Times New Roman" panose="02020603050405020304" pitchFamily="18" charset="0"/>
              </a:rPr>
              <a:t> </a:t>
            </a:r>
            <a:r>
              <a:rPr lang="en-US" dirty="0" smtClean="0"/>
              <a:t>matrix (meaning, there are </a:t>
            </a:r>
            <a:r>
              <a:rPr lang="en-US" i="1" dirty="0" smtClean="0"/>
              <a:t>n</a:t>
            </a:r>
            <a:r>
              <a:rPr lang="en-US" dirty="0" smtClean="0"/>
              <a:t> unknowns) and the augmented matrix                 is in row-echelon form,</a:t>
            </a:r>
          </a:p>
          <a:p>
            <a:pPr marL="0" indent="0">
              <a:buNone/>
            </a:pPr>
            <a:r>
              <a:rPr lang="en-US" dirty="0"/>
              <a:t>	</a:t>
            </a:r>
            <a:r>
              <a:rPr lang="en-US" dirty="0" smtClean="0"/>
              <a:t>a unique solution exists if and only if</a:t>
            </a:r>
          </a:p>
          <a:p>
            <a:pPr marL="0" indent="0">
              <a:buNone/>
            </a:pPr>
            <a:endParaRPr lang="en-US" dirty="0"/>
          </a:p>
          <a:p>
            <a:pPr lvl="1"/>
            <a:r>
              <a:rPr lang="en-US" dirty="0" smtClean="0"/>
              <a:t>We can find the solution with backward substitution</a:t>
            </a:r>
          </a:p>
          <a:p>
            <a:pPr lvl="1"/>
            <a:endParaRPr lang="en-US" dirty="0"/>
          </a:p>
          <a:p>
            <a:r>
              <a:rPr lang="en-US" dirty="0" smtClean="0"/>
              <a:t>If the rank is </a:t>
            </a:r>
            <a:r>
              <a:rPr lang="en-US" i="1" dirty="0" smtClean="0"/>
              <a:t>n</a:t>
            </a:r>
            <a:r>
              <a:rPr lang="en-US" dirty="0" smtClean="0"/>
              <a:t>, then there must be </a:t>
            </a:r>
            <a:r>
              <a:rPr lang="en-US" i="1" dirty="0" smtClean="0"/>
              <a:t>n</a:t>
            </a:r>
            <a:r>
              <a:rPr lang="en-US" dirty="0" smtClean="0"/>
              <a:t> leading non-zero entries</a:t>
            </a:r>
          </a:p>
          <a:p>
            <a:pPr lvl="1"/>
            <a:r>
              <a:rPr lang="en-US" dirty="0" smtClean="0"/>
              <a:t>If there are </a:t>
            </a:r>
            <a:r>
              <a:rPr lang="en-US" i="1" dirty="0" smtClean="0"/>
              <a:t>n</a:t>
            </a:r>
            <a:r>
              <a:rPr lang="en-US" dirty="0" smtClean="0"/>
              <a:t> columns of </a:t>
            </a:r>
            <a:r>
              <a:rPr lang="en-US" i="1" dirty="0" smtClean="0"/>
              <a:t>A</a:t>
            </a:r>
            <a:r>
              <a:rPr lang="en-US" dirty="0" smtClean="0"/>
              <a:t>, then because the matrix is in row-echelon form, each column must have a leading non-zero entry</a:t>
            </a:r>
          </a:p>
          <a:p>
            <a:pPr lvl="1"/>
            <a:r>
              <a:rPr lang="en-US" dirty="0" smtClean="0"/>
              <a:t>Thus, </a:t>
            </a:r>
            <a:r>
              <a:rPr lang="en-US" i="1" dirty="0" smtClean="0"/>
              <a:t>A</a:t>
            </a:r>
            <a:r>
              <a:rPr lang="en-US" dirty="0" smtClean="0"/>
              <a:t> must be an upper-triangular matrix with no non-zero entries on the diagonal</a:t>
            </a: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8" name="Object 7"/>
          <p:cNvGraphicFramePr>
            <a:graphicFrameLocks noChangeAspect="1"/>
          </p:cNvGraphicFramePr>
          <p:nvPr>
            <p:extLst>
              <p:ext uri="{D42A27DB-BD31-4B8C-83A1-F6EECF244321}">
                <p14:modId xmlns:p14="http://schemas.microsoft.com/office/powerpoint/2010/main" val="567340623"/>
              </p:ext>
            </p:extLst>
          </p:nvPr>
        </p:nvGraphicFramePr>
        <p:xfrm>
          <a:off x="5855970" y="2366291"/>
          <a:ext cx="1962150" cy="415925"/>
        </p:xfrm>
        <a:graphic>
          <a:graphicData uri="http://schemas.openxmlformats.org/presentationml/2006/ole">
            <mc:AlternateContent xmlns:mc="http://schemas.openxmlformats.org/markup-compatibility/2006">
              <mc:Choice xmlns:v="urn:schemas-microsoft-com:vml" Requires="v">
                <p:oleObj spid="_x0000_s356363" name="Equation" r:id="rId7" imgW="1650960" imgH="380880" progId="Equation.DSMT4">
                  <p:embed/>
                </p:oleObj>
              </mc:Choice>
              <mc:Fallback>
                <p:oleObj name="Equation" r:id="rId7" imgW="1650960" imgH="380880" progId="Equation.DSMT4">
                  <p:embed/>
                  <p:pic>
                    <p:nvPicPr>
                      <p:cNvPr id="0" name=""/>
                      <p:cNvPicPr>
                        <a:picLocks noChangeAspect="1" noChangeArrowheads="1"/>
                      </p:cNvPicPr>
                      <p:nvPr/>
                    </p:nvPicPr>
                    <p:blipFill>
                      <a:blip r:embed="rId8"/>
                      <a:srcRect/>
                      <a:stretch>
                        <a:fillRect/>
                      </a:stretch>
                    </p:blipFill>
                    <p:spPr bwMode="auto">
                      <a:xfrm>
                        <a:off x="5855970" y="2366291"/>
                        <a:ext cx="196215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506494575"/>
              </p:ext>
            </p:extLst>
          </p:nvPr>
        </p:nvGraphicFramePr>
        <p:xfrm>
          <a:off x="3132661" y="1980547"/>
          <a:ext cx="935037" cy="415925"/>
        </p:xfrm>
        <a:graphic>
          <a:graphicData uri="http://schemas.openxmlformats.org/presentationml/2006/ole">
            <mc:AlternateContent xmlns:mc="http://schemas.openxmlformats.org/markup-compatibility/2006">
              <mc:Choice xmlns:v="urn:schemas-microsoft-com:vml" Requires="v">
                <p:oleObj spid="_x0000_s356364" name="Equation" r:id="rId9" imgW="787320" imgH="380880" progId="Equation.DSMT4">
                  <p:embed/>
                </p:oleObj>
              </mc:Choice>
              <mc:Fallback>
                <p:oleObj name="Equation" r:id="rId9" imgW="787320" imgH="380880" progId="Equation.DSMT4">
                  <p:embed/>
                  <p:pic>
                    <p:nvPicPr>
                      <p:cNvPr id="0" name=""/>
                      <p:cNvPicPr>
                        <a:picLocks noChangeAspect="1" noChangeArrowheads="1"/>
                      </p:cNvPicPr>
                      <p:nvPr/>
                    </p:nvPicPr>
                    <p:blipFill>
                      <a:blip r:embed="rId10"/>
                      <a:srcRect/>
                      <a:stretch>
                        <a:fillRect/>
                      </a:stretch>
                    </p:blipFill>
                    <p:spPr bwMode="auto">
                      <a:xfrm>
                        <a:off x="3132661" y="1980547"/>
                        <a:ext cx="93503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738252274"/>
      </p:ext>
    </p:extLst>
  </p:cSld>
  <p:clrMapOvr>
    <a:masterClrMapping/>
  </p:clrMapOvr>
  <mc:AlternateContent xmlns:mc="http://schemas.openxmlformats.org/markup-compatibility/2006" xmlns:p14="http://schemas.microsoft.com/office/powerpoint/2010/main">
    <mc:Choice Requires="p14">
      <p:transition spd="slow" p14:dur="2000" advTm="25936"/>
    </mc:Choice>
    <mc:Fallback xmlns="">
      <p:transition spd="slow" advTm="25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unique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For example, here </a:t>
            </a:r>
            <a:r>
              <a:rPr lang="en-US" i="1" dirty="0" smtClean="0"/>
              <a:t>A</a:t>
            </a:r>
            <a:r>
              <a:rPr lang="en-US" dirty="0" smtClean="0"/>
              <a:t> is </a:t>
            </a:r>
            <a:r>
              <a:rPr lang="en-US" dirty="0" smtClean="0">
                <a:latin typeface="Times New Roman" panose="02020603050405020304" pitchFamily="18" charset="0"/>
              </a:rPr>
              <a:t>2 </a:t>
            </a:r>
            <a:r>
              <a:rPr lang="en-US" dirty="0">
                <a:latin typeface="Times New Roman" panose="02020603050405020304" pitchFamily="18" charset="0"/>
              </a:rPr>
              <a:t>× </a:t>
            </a:r>
            <a:r>
              <a:rPr lang="en-US" dirty="0" smtClean="0">
                <a:latin typeface="Times New Roman" panose="02020603050405020304" pitchFamily="18" charset="0"/>
              </a:rPr>
              <a:t>2</a:t>
            </a:r>
            <a:r>
              <a:rPr lang="en-US" dirty="0" smtClean="0"/>
              <a:t>,  the augmented matrix</a:t>
            </a:r>
            <a:r>
              <a:rPr lang="en-US" dirty="0" smtClean="0">
                <a:latin typeface="Times New Roman" panose="02020603050405020304" pitchFamily="18" charset="0"/>
              </a:rPr>
              <a:t> is in row-echelon form, and the rank of </a:t>
            </a:r>
            <a:r>
              <a:rPr lang="en-US" i="1" dirty="0" smtClean="0">
                <a:latin typeface="Times New Roman" panose="02020603050405020304" pitchFamily="18" charset="0"/>
              </a:rPr>
              <a:t>A</a:t>
            </a:r>
            <a:r>
              <a:rPr lang="en-US" dirty="0" smtClean="0">
                <a:latin typeface="Times New Roman" panose="02020603050405020304" pitchFamily="18" charset="0"/>
              </a:rPr>
              <a:t> equals the rank of the augmented matrix</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r>
              <a:rPr lang="en-US" dirty="0" smtClean="0">
                <a:latin typeface="Times New Roman" panose="02020603050405020304" pitchFamily="18" charset="0"/>
              </a:rPr>
              <a:t>The solution vector is </a:t>
            </a: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700432168"/>
              </p:ext>
            </p:extLst>
          </p:nvPr>
        </p:nvGraphicFramePr>
        <p:xfrm>
          <a:off x="1401987" y="2983940"/>
          <a:ext cx="2036762" cy="803275"/>
        </p:xfrm>
        <a:graphic>
          <a:graphicData uri="http://schemas.openxmlformats.org/presentationml/2006/ole">
            <mc:AlternateContent xmlns:mc="http://schemas.openxmlformats.org/markup-compatibility/2006">
              <mc:Choice xmlns:v="urn:schemas-microsoft-com:vml" Requires="v">
                <p:oleObj spid="_x0000_s361491" name="Equation" r:id="rId7" imgW="1714320" imgH="736560" progId="Equation.DSMT4">
                  <p:embed/>
                </p:oleObj>
              </mc:Choice>
              <mc:Fallback>
                <p:oleObj name="Equation" r:id="rId7" imgW="1714320" imgH="736560" progId="Equation.DSMT4">
                  <p:embed/>
                  <p:pic>
                    <p:nvPicPr>
                      <p:cNvPr id="0" name=""/>
                      <p:cNvPicPr>
                        <a:picLocks noChangeAspect="1" noChangeArrowheads="1"/>
                      </p:cNvPicPr>
                      <p:nvPr/>
                    </p:nvPicPr>
                    <p:blipFill>
                      <a:blip r:embed="rId8"/>
                      <a:srcRect/>
                      <a:stretch>
                        <a:fillRect/>
                      </a:stretch>
                    </p:blipFill>
                    <p:spPr bwMode="auto">
                      <a:xfrm>
                        <a:off x="1401987" y="2983940"/>
                        <a:ext cx="2036762"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421440166"/>
              </p:ext>
            </p:extLst>
          </p:nvPr>
        </p:nvGraphicFramePr>
        <p:xfrm>
          <a:off x="5119688" y="2346325"/>
          <a:ext cx="1296987" cy="360363"/>
        </p:xfrm>
        <a:graphic>
          <a:graphicData uri="http://schemas.openxmlformats.org/presentationml/2006/ole">
            <mc:AlternateContent xmlns:mc="http://schemas.openxmlformats.org/markup-compatibility/2006">
              <mc:Choice xmlns:v="urn:schemas-microsoft-com:vml" Requires="v">
                <p:oleObj spid="_x0000_s361492" name="Equation" r:id="rId9" imgW="1091880" imgH="330120" progId="Equation.DSMT4">
                  <p:embed/>
                </p:oleObj>
              </mc:Choice>
              <mc:Fallback>
                <p:oleObj name="Equation" r:id="rId9" imgW="1091880" imgH="330120" progId="Equation.DSMT4">
                  <p:embed/>
                  <p:pic>
                    <p:nvPicPr>
                      <p:cNvPr id="0" name=""/>
                      <p:cNvPicPr>
                        <a:picLocks noChangeAspect="1" noChangeArrowheads="1"/>
                      </p:cNvPicPr>
                      <p:nvPr/>
                    </p:nvPicPr>
                    <p:blipFill>
                      <a:blip r:embed="rId10"/>
                      <a:srcRect/>
                      <a:stretch>
                        <a:fillRect/>
                      </a:stretch>
                    </p:blipFill>
                    <p:spPr bwMode="auto">
                      <a:xfrm>
                        <a:off x="5119688" y="2346325"/>
                        <a:ext cx="1296987"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282390007"/>
              </p:ext>
            </p:extLst>
          </p:nvPr>
        </p:nvGraphicFramePr>
        <p:xfrm>
          <a:off x="5260393" y="2794355"/>
          <a:ext cx="1149350" cy="360362"/>
        </p:xfrm>
        <a:graphic>
          <a:graphicData uri="http://schemas.openxmlformats.org/presentationml/2006/ole">
            <mc:AlternateContent xmlns:mc="http://schemas.openxmlformats.org/markup-compatibility/2006">
              <mc:Choice xmlns:v="urn:schemas-microsoft-com:vml" Requires="v">
                <p:oleObj spid="_x0000_s361493" name="Equation" r:id="rId11" imgW="965160" imgH="330120" progId="Equation.DSMT4">
                  <p:embed/>
                </p:oleObj>
              </mc:Choice>
              <mc:Fallback>
                <p:oleObj name="Equation" r:id="rId11" imgW="965160" imgH="330120" progId="Equation.DSMT4">
                  <p:embed/>
                  <p:pic>
                    <p:nvPicPr>
                      <p:cNvPr id="0" name=""/>
                      <p:cNvPicPr>
                        <a:picLocks noChangeAspect="1" noChangeArrowheads="1"/>
                      </p:cNvPicPr>
                      <p:nvPr/>
                    </p:nvPicPr>
                    <p:blipFill>
                      <a:blip r:embed="rId12"/>
                      <a:srcRect/>
                      <a:stretch>
                        <a:fillRect/>
                      </a:stretch>
                    </p:blipFill>
                    <p:spPr bwMode="auto">
                      <a:xfrm>
                        <a:off x="5260393" y="2794355"/>
                        <a:ext cx="114935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4192538523"/>
              </p:ext>
            </p:extLst>
          </p:nvPr>
        </p:nvGraphicFramePr>
        <p:xfrm>
          <a:off x="5223399" y="3725863"/>
          <a:ext cx="1782763" cy="360362"/>
        </p:xfrm>
        <a:graphic>
          <a:graphicData uri="http://schemas.openxmlformats.org/presentationml/2006/ole">
            <mc:AlternateContent xmlns:mc="http://schemas.openxmlformats.org/markup-compatibility/2006">
              <mc:Choice xmlns:v="urn:schemas-microsoft-com:vml" Requires="v">
                <p:oleObj spid="_x0000_s361494" name="Equation" r:id="rId13" imgW="1498320" imgH="330120" progId="Equation.DSMT4">
                  <p:embed/>
                </p:oleObj>
              </mc:Choice>
              <mc:Fallback>
                <p:oleObj name="Equation" r:id="rId13" imgW="1498320" imgH="330120" progId="Equation.DSMT4">
                  <p:embed/>
                  <p:pic>
                    <p:nvPicPr>
                      <p:cNvPr id="0" name=""/>
                      <p:cNvPicPr>
                        <a:picLocks noChangeAspect="1" noChangeArrowheads="1"/>
                      </p:cNvPicPr>
                      <p:nvPr/>
                    </p:nvPicPr>
                    <p:blipFill>
                      <a:blip r:embed="rId14"/>
                      <a:srcRect/>
                      <a:stretch>
                        <a:fillRect/>
                      </a:stretch>
                    </p:blipFill>
                    <p:spPr bwMode="auto">
                      <a:xfrm>
                        <a:off x="5223399" y="3725863"/>
                        <a:ext cx="17827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1967658523"/>
              </p:ext>
            </p:extLst>
          </p:nvPr>
        </p:nvGraphicFramePr>
        <p:xfrm>
          <a:off x="6068284" y="5345822"/>
          <a:ext cx="1131888" cy="360362"/>
        </p:xfrm>
        <a:graphic>
          <a:graphicData uri="http://schemas.openxmlformats.org/presentationml/2006/ole">
            <mc:AlternateContent xmlns:mc="http://schemas.openxmlformats.org/markup-compatibility/2006">
              <mc:Choice xmlns:v="urn:schemas-microsoft-com:vml" Requires="v">
                <p:oleObj spid="_x0000_s361495" name="Equation" r:id="rId15" imgW="952200" imgH="330120" progId="Equation.DSMT4">
                  <p:embed/>
                </p:oleObj>
              </mc:Choice>
              <mc:Fallback>
                <p:oleObj name="Equation" r:id="rId15" imgW="952200" imgH="330120" progId="Equation.DSMT4">
                  <p:embed/>
                  <p:pic>
                    <p:nvPicPr>
                      <p:cNvPr id="0" name=""/>
                      <p:cNvPicPr>
                        <a:picLocks noChangeAspect="1" noChangeArrowheads="1"/>
                      </p:cNvPicPr>
                      <p:nvPr/>
                    </p:nvPicPr>
                    <p:blipFill>
                      <a:blip r:embed="rId16"/>
                      <a:srcRect/>
                      <a:stretch>
                        <a:fillRect/>
                      </a:stretch>
                    </p:blipFill>
                    <p:spPr bwMode="auto">
                      <a:xfrm>
                        <a:off x="6068284" y="5345822"/>
                        <a:ext cx="11318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147538569"/>
              </p:ext>
            </p:extLst>
          </p:nvPr>
        </p:nvGraphicFramePr>
        <p:xfrm>
          <a:off x="3652950" y="4895980"/>
          <a:ext cx="1344612" cy="801687"/>
        </p:xfrm>
        <a:graphic>
          <a:graphicData uri="http://schemas.openxmlformats.org/presentationml/2006/ole">
            <mc:AlternateContent xmlns:mc="http://schemas.openxmlformats.org/markup-compatibility/2006">
              <mc:Choice xmlns:v="urn:schemas-microsoft-com:vml" Requires="v">
                <p:oleObj spid="_x0000_s361496" name="Equation" r:id="rId17" imgW="1130040" imgH="736560" progId="Equation.DSMT4">
                  <p:embed/>
                </p:oleObj>
              </mc:Choice>
              <mc:Fallback>
                <p:oleObj name="Equation" r:id="rId17" imgW="1130040" imgH="736560" progId="Equation.DSMT4">
                  <p:embed/>
                  <p:pic>
                    <p:nvPicPr>
                      <p:cNvPr id="0" name=""/>
                      <p:cNvPicPr>
                        <a:picLocks noChangeAspect="1" noChangeArrowheads="1"/>
                      </p:cNvPicPr>
                      <p:nvPr/>
                    </p:nvPicPr>
                    <p:blipFill>
                      <a:blip r:embed="rId18"/>
                      <a:srcRect/>
                      <a:stretch>
                        <a:fillRect/>
                      </a:stretch>
                    </p:blipFill>
                    <p:spPr bwMode="auto">
                      <a:xfrm>
                        <a:off x="3652950" y="4895980"/>
                        <a:ext cx="1344612"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754233573"/>
              </p:ext>
            </p:extLst>
          </p:nvPr>
        </p:nvGraphicFramePr>
        <p:xfrm>
          <a:off x="4714400" y="4131235"/>
          <a:ext cx="2311400" cy="415925"/>
        </p:xfrm>
        <a:graphic>
          <a:graphicData uri="http://schemas.openxmlformats.org/presentationml/2006/ole">
            <mc:AlternateContent xmlns:mc="http://schemas.openxmlformats.org/markup-compatibility/2006">
              <mc:Choice xmlns:v="urn:schemas-microsoft-com:vml" Requires="v">
                <p:oleObj spid="_x0000_s361497" name="Equation" r:id="rId19" imgW="1942920" imgH="380880" progId="Equation.DSMT4">
                  <p:embed/>
                </p:oleObj>
              </mc:Choice>
              <mc:Fallback>
                <p:oleObj name="Equation" r:id="rId19" imgW="1942920" imgH="380880" progId="Equation.DSMT4">
                  <p:embed/>
                  <p:pic>
                    <p:nvPicPr>
                      <p:cNvPr id="0" name=""/>
                      <p:cNvPicPr>
                        <a:picLocks noChangeAspect="1" noChangeArrowheads="1"/>
                      </p:cNvPicPr>
                      <p:nvPr/>
                    </p:nvPicPr>
                    <p:blipFill>
                      <a:blip r:embed="rId20"/>
                      <a:srcRect/>
                      <a:stretch>
                        <a:fillRect/>
                      </a:stretch>
                    </p:blipFill>
                    <p:spPr bwMode="auto">
                      <a:xfrm>
                        <a:off x="4714400" y="4131235"/>
                        <a:ext cx="23114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75730480"/>
              </p:ext>
            </p:extLst>
          </p:nvPr>
        </p:nvGraphicFramePr>
        <p:xfrm>
          <a:off x="5943076" y="4495800"/>
          <a:ext cx="1708150" cy="723900"/>
        </p:xfrm>
        <a:graphic>
          <a:graphicData uri="http://schemas.openxmlformats.org/presentationml/2006/ole">
            <mc:AlternateContent xmlns:mc="http://schemas.openxmlformats.org/markup-compatibility/2006">
              <mc:Choice xmlns:v="urn:schemas-microsoft-com:vml" Requires="v">
                <p:oleObj spid="_x0000_s361498" name="Equation" r:id="rId21" imgW="1434960" imgH="660240" progId="Equation.DSMT4">
                  <p:embed/>
                </p:oleObj>
              </mc:Choice>
              <mc:Fallback>
                <p:oleObj name="Equation" r:id="rId21" imgW="1434960" imgH="660240" progId="Equation.DSMT4">
                  <p:embed/>
                  <p:pic>
                    <p:nvPicPr>
                      <p:cNvPr id="0" name=""/>
                      <p:cNvPicPr>
                        <a:picLocks noChangeAspect="1" noChangeArrowheads="1"/>
                      </p:cNvPicPr>
                      <p:nvPr/>
                    </p:nvPicPr>
                    <p:blipFill>
                      <a:blip r:embed="rId22"/>
                      <a:srcRect/>
                      <a:stretch>
                        <a:fillRect/>
                      </a:stretch>
                    </p:blipFill>
                    <p:spPr bwMode="auto">
                      <a:xfrm>
                        <a:off x="5943076" y="4495800"/>
                        <a:ext cx="17081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2628761912"/>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unique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For example, here </a:t>
            </a:r>
            <a:r>
              <a:rPr lang="en-US" i="1" dirty="0" smtClean="0"/>
              <a:t>A</a:t>
            </a:r>
            <a:r>
              <a:rPr lang="en-US" dirty="0" smtClean="0"/>
              <a:t> is </a:t>
            </a:r>
            <a:r>
              <a:rPr lang="en-US" dirty="0" smtClean="0">
                <a:latin typeface="Times New Roman" panose="02020603050405020304" pitchFamily="18" charset="0"/>
              </a:rPr>
              <a:t>4 </a:t>
            </a:r>
            <a:r>
              <a:rPr lang="en-US" dirty="0">
                <a:latin typeface="Times New Roman" panose="02020603050405020304" pitchFamily="18" charset="0"/>
              </a:rPr>
              <a:t>× </a:t>
            </a:r>
            <a:r>
              <a:rPr lang="en-US" dirty="0" smtClean="0">
                <a:latin typeface="Times New Roman" panose="02020603050405020304" pitchFamily="18" charset="0"/>
              </a:rPr>
              <a:t>4</a:t>
            </a:r>
            <a:r>
              <a:rPr lang="en-US" dirty="0" smtClean="0"/>
              <a:t>,  the augmented matrix</a:t>
            </a:r>
            <a:r>
              <a:rPr lang="en-US" dirty="0" smtClean="0">
                <a:latin typeface="Times New Roman" panose="02020603050405020304" pitchFamily="18" charset="0"/>
              </a:rPr>
              <a:t> is in row-echelon form, and the rank of </a:t>
            </a:r>
            <a:r>
              <a:rPr lang="en-US" i="1" dirty="0" smtClean="0">
                <a:latin typeface="Times New Roman" panose="02020603050405020304" pitchFamily="18" charset="0"/>
              </a:rPr>
              <a:t>A</a:t>
            </a:r>
            <a:r>
              <a:rPr lang="en-US" dirty="0" smtClean="0">
                <a:latin typeface="Times New Roman" panose="02020603050405020304" pitchFamily="18" charset="0"/>
              </a:rPr>
              <a:t> equals the rank of the augmented matrix</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marL="457200" lvl="1" indent="0">
              <a:buNone/>
            </a:pP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4080962389"/>
              </p:ext>
            </p:extLst>
          </p:nvPr>
        </p:nvGraphicFramePr>
        <p:xfrm>
          <a:off x="792873" y="2731528"/>
          <a:ext cx="3213100" cy="1633537"/>
        </p:xfrm>
        <a:graphic>
          <a:graphicData uri="http://schemas.openxmlformats.org/presentationml/2006/ole">
            <mc:AlternateContent xmlns:mc="http://schemas.openxmlformats.org/markup-compatibility/2006">
              <mc:Choice xmlns:v="urn:schemas-microsoft-com:vml" Requires="v">
                <p:oleObj spid="_x0000_s360491" name="Equation" r:id="rId7" imgW="2705040" imgH="1498320" progId="Equation.DSMT4">
                  <p:embed/>
                </p:oleObj>
              </mc:Choice>
              <mc:Fallback>
                <p:oleObj name="Equation" r:id="rId7" imgW="2705040" imgH="1498320" progId="Equation.DSMT4">
                  <p:embed/>
                  <p:pic>
                    <p:nvPicPr>
                      <p:cNvPr id="0" name=""/>
                      <p:cNvPicPr>
                        <a:picLocks noChangeAspect="1" noChangeArrowheads="1"/>
                      </p:cNvPicPr>
                      <p:nvPr/>
                    </p:nvPicPr>
                    <p:blipFill>
                      <a:blip r:embed="rId8"/>
                      <a:srcRect/>
                      <a:stretch>
                        <a:fillRect/>
                      </a:stretch>
                    </p:blipFill>
                    <p:spPr bwMode="auto">
                      <a:xfrm>
                        <a:off x="792873" y="2731528"/>
                        <a:ext cx="3213100"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270023772"/>
              </p:ext>
            </p:extLst>
          </p:nvPr>
        </p:nvGraphicFramePr>
        <p:xfrm>
          <a:off x="5029200" y="2346325"/>
          <a:ext cx="1477963" cy="360363"/>
        </p:xfrm>
        <a:graphic>
          <a:graphicData uri="http://schemas.openxmlformats.org/presentationml/2006/ole">
            <mc:AlternateContent xmlns:mc="http://schemas.openxmlformats.org/markup-compatibility/2006">
              <mc:Choice xmlns:v="urn:schemas-microsoft-com:vml" Requires="v">
                <p:oleObj spid="_x0000_s360492" name="Equation" r:id="rId9" imgW="1244520" imgH="330120" progId="Equation.DSMT4">
                  <p:embed/>
                </p:oleObj>
              </mc:Choice>
              <mc:Fallback>
                <p:oleObj name="Equation" r:id="rId9" imgW="1244520" imgH="330120" progId="Equation.DSMT4">
                  <p:embed/>
                  <p:pic>
                    <p:nvPicPr>
                      <p:cNvPr id="0" name=""/>
                      <p:cNvPicPr>
                        <a:picLocks noChangeAspect="1" noChangeArrowheads="1"/>
                      </p:cNvPicPr>
                      <p:nvPr/>
                    </p:nvPicPr>
                    <p:blipFill>
                      <a:blip r:embed="rId10"/>
                      <a:srcRect/>
                      <a:stretch>
                        <a:fillRect/>
                      </a:stretch>
                    </p:blipFill>
                    <p:spPr bwMode="auto">
                      <a:xfrm>
                        <a:off x="5029200" y="2346325"/>
                        <a:ext cx="14779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501405666"/>
              </p:ext>
            </p:extLst>
          </p:nvPr>
        </p:nvGraphicFramePr>
        <p:xfrm>
          <a:off x="5353050" y="2794000"/>
          <a:ext cx="966788" cy="360363"/>
        </p:xfrm>
        <a:graphic>
          <a:graphicData uri="http://schemas.openxmlformats.org/presentationml/2006/ole">
            <mc:AlternateContent xmlns:mc="http://schemas.openxmlformats.org/markup-compatibility/2006">
              <mc:Choice xmlns:v="urn:schemas-microsoft-com:vml" Requires="v">
                <p:oleObj spid="_x0000_s360493" name="Equation" r:id="rId11" imgW="812520" imgH="330120" progId="Equation.DSMT4">
                  <p:embed/>
                </p:oleObj>
              </mc:Choice>
              <mc:Fallback>
                <p:oleObj name="Equation" r:id="rId11" imgW="812520" imgH="330120" progId="Equation.DSMT4">
                  <p:embed/>
                  <p:pic>
                    <p:nvPicPr>
                      <p:cNvPr id="0" name=""/>
                      <p:cNvPicPr>
                        <a:picLocks noChangeAspect="1" noChangeArrowheads="1"/>
                      </p:cNvPicPr>
                      <p:nvPr/>
                    </p:nvPicPr>
                    <p:blipFill>
                      <a:blip r:embed="rId12"/>
                      <a:srcRect/>
                      <a:stretch>
                        <a:fillRect/>
                      </a:stretch>
                    </p:blipFill>
                    <p:spPr bwMode="auto">
                      <a:xfrm>
                        <a:off x="5353050" y="2794000"/>
                        <a:ext cx="96678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945481035"/>
              </p:ext>
            </p:extLst>
          </p:nvPr>
        </p:nvGraphicFramePr>
        <p:xfrm>
          <a:off x="5208588" y="3725863"/>
          <a:ext cx="1812925" cy="360362"/>
        </p:xfrm>
        <a:graphic>
          <a:graphicData uri="http://schemas.openxmlformats.org/presentationml/2006/ole">
            <mc:AlternateContent xmlns:mc="http://schemas.openxmlformats.org/markup-compatibility/2006">
              <mc:Choice xmlns:v="urn:schemas-microsoft-com:vml" Requires="v">
                <p:oleObj spid="_x0000_s360494" name="Equation" r:id="rId13" imgW="1523880" imgH="330120" progId="Equation.DSMT4">
                  <p:embed/>
                </p:oleObj>
              </mc:Choice>
              <mc:Fallback>
                <p:oleObj name="Equation" r:id="rId13" imgW="1523880" imgH="330120" progId="Equation.DSMT4">
                  <p:embed/>
                  <p:pic>
                    <p:nvPicPr>
                      <p:cNvPr id="0" name=""/>
                      <p:cNvPicPr>
                        <a:picLocks noChangeAspect="1" noChangeArrowheads="1"/>
                      </p:cNvPicPr>
                      <p:nvPr/>
                    </p:nvPicPr>
                    <p:blipFill>
                      <a:blip r:embed="rId14"/>
                      <a:srcRect/>
                      <a:stretch>
                        <a:fillRect/>
                      </a:stretch>
                    </p:blipFill>
                    <p:spPr bwMode="auto">
                      <a:xfrm>
                        <a:off x="5208588" y="3725863"/>
                        <a:ext cx="181292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050119358"/>
              </p:ext>
            </p:extLst>
          </p:nvPr>
        </p:nvGraphicFramePr>
        <p:xfrm>
          <a:off x="6062663" y="5345113"/>
          <a:ext cx="1146175" cy="360362"/>
        </p:xfrm>
        <a:graphic>
          <a:graphicData uri="http://schemas.openxmlformats.org/presentationml/2006/ole">
            <mc:AlternateContent xmlns:mc="http://schemas.openxmlformats.org/markup-compatibility/2006">
              <mc:Choice xmlns:v="urn:schemas-microsoft-com:vml" Requires="v">
                <p:oleObj spid="_x0000_s360495" name="Equation" r:id="rId15" imgW="965160" imgH="330120" progId="Equation.DSMT4">
                  <p:embed/>
                </p:oleObj>
              </mc:Choice>
              <mc:Fallback>
                <p:oleObj name="Equation" r:id="rId15" imgW="965160" imgH="330120" progId="Equation.DSMT4">
                  <p:embed/>
                  <p:pic>
                    <p:nvPicPr>
                      <p:cNvPr id="0" name=""/>
                      <p:cNvPicPr>
                        <a:picLocks noChangeAspect="1" noChangeArrowheads="1"/>
                      </p:cNvPicPr>
                      <p:nvPr/>
                    </p:nvPicPr>
                    <p:blipFill>
                      <a:blip r:embed="rId16"/>
                      <a:srcRect/>
                      <a:stretch>
                        <a:fillRect/>
                      </a:stretch>
                    </p:blipFill>
                    <p:spPr bwMode="auto">
                      <a:xfrm>
                        <a:off x="6062663" y="5345113"/>
                        <a:ext cx="114617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527713400"/>
              </p:ext>
            </p:extLst>
          </p:nvPr>
        </p:nvGraphicFramePr>
        <p:xfrm>
          <a:off x="4857750" y="4157663"/>
          <a:ext cx="2024063" cy="360362"/>
        </p:xfrm>
        <a:graphic>
          <a:graphicData uri="http://schemas.openxmlformats.org/presentationml/2006/ole">
            <mc:AlternateContent xmlns:mc="http://schemas.openxmlformats.org/markup-compatibility/2006">
              <mc:Choice xmlns:v="urn:schemas-microsoft-com:vml" Requires="v">
                <p:oleObj spid="_x0000_s360496" name="Equation" r:id="rId17" imgW="1701720" imgH="330120" progId="Equation.DSMT4">
                  <p:embed/>
                </p:oleObj>
              </mc:Choice>
              <mc:Fallback>
                <p:oleObj name="Equation" r:id="rId17" imgW="1701720" imgH="330120" progId="Equation.DSMT4">
                  <p:embed/>
                  <p:pic>
                    <p:nvPicPr>
                      <p:cNvPr id="0" name=""/>
                      <p:cNvPicPr>
                        <a:picLocks noChangeAspect="1" noChangeArrowheads="1"/>
                      </p:cNvPicPr>
                      <p:nvPr/>
                    </p:nvPicPr>
                    <p:blipFill>
                      <a:blip r:embed="rId18"/>
                      <a:srcRect/>
                      <a:stretch>
                        <a:fillRect/>
                      </a:stretch>
                    </p:blipFill>
                    <p:spPr bwMode="auto">
                      <a:xfrm>
                        <a:off x="4857750" y="4157663"/>
                        <a:ext cx="2024063"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78561049"/>
              </p:ext>
            </p:extLst>
          </p:nvPr>
        </p:nvGraphicFramePr>
        <p:xfrm>
          <a:off x="5853113" y="4495800"/>
          <a:ext cx="1889125" cy="723900"/>
        </p:xfrm>
        <a:graphic>
          <a:graphicData uri="http://schemas.openxmlformats.org/presentationml/2006/ole">
            <mc:AlternateContent xmlns:mc="http://schemas.openxmlformats.org/markup-compatibility/2006">
              <mc:Choice xmlns:v="urn:schemas-microsoft-com:vml" Requires="v">
                <p:oleObj spid="_x0000_s360497" name="Equation" r:id="rId19" imgW="1587240" imgH="660240" progId="Equation.DSMT4">
                  <p:embed/>
                </p:oleObj>
              </mc:Choice>
              <mc:Fallback>
                <p:oleObj name="Equation" r:id="rId19" imgW="1587240" imgH="660240" progId="Equation.DSMT4">
                  <p:embed/>
                  <p:pic>
                    <p:nvPicPr>
                      <p:cNvPr id="0" name=""/>
                      <p:cNvPicPr>
                        <a:picLocks noChangeAspect="1" noChangeArrowheads="1"/>
                      </p:cNvPicPr>
                      <p:nvPr/>
                    </p:nvPicPr>
                    <p:blipFill>
                      <a:blip r:embed="rId20"/>
                      <a:srcRect/>
                      <a:stretch>
                        <a:fillRect/>
                      </a:stretch>
                    </p:blipFill>
                    <p:spPr bwMode="auto">
                      <a:xfrm>
                        <a:off x="5853113" y="4495800"/>
                        <a:ext cx="1889125"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979434543"/>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unique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For example, here </a:t>
            </a:r>
            <a:r>
              <a:rPr lang="en-US" i="1" dirty="0" smtClean="0"/>
              <a:t>A</a:t>
            </a:r>
            <a:r>
              <a:rPr lang="en-US" dirty="0" smtClean="0"/>
              <a:t> is </a:t>
            </a:r>
            <a:r>
              <a:rPr lang="en-US" dirty="0" smtClean="0">
                <a:latin typeface="Times New Roman" panose="02020603050405020304" pitchFamily="18" charset="0"/>
              </a:rPr>
              <a:t>4 </a:t>
            </a:r>
            <a:r>
              <a:rPr lang="en-US" dirty="0">
                <a:latin typeface="Times New Roman" panose="02020603050405020304" pitchFamily="18" charset="0"/>
              </a:rPr>
              <a:t>× </a:t>
            </a:r>
            <a:r>
              <a:rPr lang="en-US" dirty="0" smtClean="0">
                <a:latin typeface="Times New Roman" panose="02020603050405020304" pitchFamily="18" charset="0"/>
              </a:rPr>
              <a:t>4</a:t>
            </a:r>
            <a:r>
              <a:rPr lang="en-US" dirty="0" smtClean="0"/>
              <a:t>,  the augmented matrix</a:t>
            </a:r>
            <a:r>
              <a:rPr lang="en-US" dirty="0" smtClean="0">
                <a:latin typeface="Times New Roman" panose="02020603050405020304" pitchFamily="18" charset="0"/>
              </a:rPr>
              <a:t> is in row-echelon form, and the rank of </a:t>
            </a:r>
            <a:r>
              <a:rPr lang="en-US" i="1" dirty="0" smtClean="0">
                <a:latin typeface="Times New Roman" panose="02020603050405020304" pitchFamily="18" charset="0"/>
              </a:rPr>
              <a:t>A</a:t>
            </a:r>
            <a:r>
              <a:rPr lang="en-US" dirty="0" smtClean="0">
                <a:latin typeface="Times New Roman" panose="02020603050405020304" pitchFamily="18" charset="0"/>
              </a:rPr>
              <a:t> equals the rank of the augmented matrix</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r>
              <a:rPr lang="en-US" dirty="0" smtClean="0">
                <a:latin typeface="Times New Roman" panose="02020603050405020304" pitchFamily="18" charset="0"/>
              </a:rPr>
              <a:t>Thus,</a:t>
            </a: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3666621356"/>
              </p:ext>
            </p:extLst>
          </p:nvPr>
        </p:nvGraphicFramePr>
        <p:xfrm>
          <a:off x="792873" y="2731528"/>
          <a:ext cx="3213100" cy="1633537"/>
        </p:xfrm>
        <a:graphic>
          <a:graphicData uri="http://schemas.openxmlformats.org/presentationml/2006/ole">
            <mc:AlternateContent xmlns:mc="http://schemas.openxmlformats.org/markup-compatibility/2006">
              <mc:Choice xmlns:v="urn:schemas-microsoft-com:vml" Requires="v">
                <p:oleObj spid="_x0000_s362542" name="Equation" r:id="rId7" imgW="2705040" imgH="1498320" progId="Equation.DSMT4">
                  <p:embed/>
                </p:oleObj>
              </mc:Choice>
              <mc:Fallback>
                <p:oleObj name="Equation" r:id="rId7" imgW="2705040" imgH="1498320" progId="Equation.DSMT4">
                  <p:embed/>
                  <p:pic>
                    <p:nvPicPr>
                      <p:cNvPr id="0" name=""/>
                      <p:cNvPicPr>
                        <a:picLocks noChangeAspect="1" noChangeArrowheads="1"/>
                      </p:cNvPicPr>
                      <p:nvPr/>
                    </p:nvPicPr>
                    <p:blipFill>
                      <a:blip r:embed="rId8"/>
                      <a:srcRect/>
                      <a:stretch>
                        <a:fillRect/>
                      </a:stretch>
                    </p:blipFill>
                    <p:spPr bwMode="auto">
                      <a:xfrm>
                        <a:off x="792873" y="2731528"/>
                        <a:ext cx="3213100" cy="163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62824580"/>
              </p:ext>
            </p:extLst>
          </p:nvPr>
        </p:nvGraphicFramePr>
        <p:xfrm>
          <a:off x="4770438" y="2435225"/>
          <a:ext cx="2689225" cy="360363"/>
        </p:xfrm>
        <a:graphic>
          <a:graphicData uri="http://schemas.openxmlformats.org/presentationml/2006/ole">
            <mc:AlternateContent xmlns:mc="http://schemas.openxmlformats.org/markup-compatibility/2006">
              <mc:Choice xmlns:v="urn:schemas-microsoft-com:vml" Requires="v">
                <p:oleObj spid="_x0000_s362543" name="Equation" r:id="rId9" imgW="2260440" imgH="330120" progId="Equation.DSMT4">
                  <p:embed/>
                </p:oleObj>
              </mc:Choice>
              <mc:Fallback>
                <p:oleObj name="Equation" r:id="rId9" imgW="2260440" imgH="330120" progId="Equation.DSMT4">
                  <p:embed/>
                  <p:pic>
                    <p:nvPicPr>
                      <p:cNvPr id="0" name=""/>
                      <p:cNvPicPr>
                        <a:picLocks noChangeAspect="1" noChangeArrowheads="1"/>
                      </p:cNvPicPr>
                      <p:nvPr/>
                    </p:nvPicPr>
                    <p:blipFill>
                      <a:blip r:embed="rId10"/>
                      <a:srcRect/>
                      <a:stretch>
                        <a:fillRect/>
                      </a:stretch>
                    </p:blipFill>
                    <p:spPr bwMode="auto">
                      <a:xfrm>
                        <a:off x="4770438" y="2435225"/>
                        <a:ext cx="268922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585079390"/>
              </p:ext>
            </p:extLst>
          </p:nvPr>
        </p:nvGraphicFramePr>
        <p:xfrm>
          <a:off x="5757295" y="4042118"/>
          <a:ext cx="768350" cy="360363"/>
        </p:xfrm>
        <a:graphic>
          <a:graphicData uri="http://schemas.openxmlformats.org/presentationml/2006/ole">
            <mc:AlternateContent xmlns:mc="http://schemas.openxmlformats.org/markup-compatibility/2006">
              <mc:Choice xmlns:v="urn:schemas-microsoft-com:vml" Requires="v">
                <p:oleObj spid="_x0000_s362544" name="Equation" r:id="rId11" imgW="647640" imgH="330120" progId="Equation.DSMT4">
                  <p:embed/>
                </p:oleObj>
              </mc:Choice>
              <mc:Fallback>
                <p:oleObj name="Equation" r:id="rId11" imgW="647640" imgH="330120" progId="Equation.DSMT4">
                  <p:embed/>
                  <p:pic>
                    <p:nvPicPr>
                      <p:cNvPr id="0" name=""/>
                      <p:cNvPicPr>
                        <a:picLocks noChangeAspect="1" noChangeArrowheads="1"/>
                      </p:cNvPicPr>
                      <p:nvPr/>
                    </p:nvPicPr>
                    <p:blipFill>
                      <a:blip r:embed="rId12"/>
                      <a:srcRect/>
                      <a:stretch>
                        <a:fillRect/>
                      </a:stretch>
                    </p:blipFill>
                    <p:spPr bwMode="auto">
                      <a:xfrm>
                        <a:off x="5757295" y="4042118"/>
                        <a:ext cx="76835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395038321"/>
              </p:ext>
            </p:extLst>
          </p:nvPr>
        </p:nvGraphicFramePr>
        <p:xfrm>
          <a:off x="1980375" y="4478207"/>
          <a:ext cx="1344612" cy="1630363"/>
        </p:xfrm>
        <a:graphic>
          <a:graphicData uri="http://schemas.openxmlformats.org/presentationml/2006/ole">
            <mc:AlternateContent xmlns:mc="http://schemas.openxmlformats.org/markup-compatibility/2006">
              <mc:Choice xmlns:v="urn:schemas-microsoft-com:vml" Requires="v">
                <p:oleObj spid="_x0000_s362545" name="Equation" r:id="rId13" imgW="1130040" imgH="1498320" progId="Equation.DSMT4">
                  <p:embed/>
                </p:oleObj>
              </mc:Choice>
              <mc:Fallback>
                <p:oleObj name="Equation" r:id="rId13" imgW="1130040" imgH="1498320" progId="Equation.DSMT4">
                  <p:embed/>
                  <p:pic>
                    <p:nvPicPr>
                      <p:cNvPr id="0" name=""/>
                      <p:cNvPicPr>
                        <a:picLocks noChangeAspect="1" noChangeArrowheads="1"/>
                      </p:cNvPicPr>
                      <p:nvPr/>
                    </p:nvPicPr>
                    <p:blipFill>
                      <a:blip r:embed="rId14"/>
                      <a:srcRect/>
                      <a:stretch>
                        <a:fillRect/>
                      </a:stretch>
                    </p:blipFill>
                    <p:spPr bwMode="auto">
                      <a:xfrm>
                        <a:off x="1980375" y="4478207"/>
                        <a:ext cx="1344612"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451718009"/>
              </p:ext>
            </p:extLst>
          </p:nvPr>
        </p:nvGraphicFramePr>
        <p:xfrm>
          <a:off x="4149725" y="2840038"/>
          <a:ext cx="3441700" cy="415925"/>
        </p:xfrm>
        <a:graphic>
          <a:graphicData uri="http://schemas.openxmlformats.org/presentationml/2006/ole">
            <mc:AlternateContent xmlns:mc="http://schemas.openxmlformats.org/markup-compatibility/2006">
              <mc:Choice xmlns:v="urn:schemas-microsoft-com:vml" Requires="v">
                <p:oleObj spid="_x0000_s362546" name="Equation" r:id="rId15" imgW="2895480" imgH="380880" progId="Equation.DSMT4">
                  <p:embed/>
                </p:oleObj>
              </mc:Choice>
              <mc:Fallback>
                <p:oleObj name="Equation" r:id="rId15" imgW="2895480" imgH="380880" progId="Equation.DSMT4">
                  <p:embed/>
                  <p:pic>
                    <p:nvPicPr>
                      <p:cNvPr id="0" name=""/>
                      <p:cNvPicPr>
                        <a:picLocks noChangeAspect="1" noChangeArrowheads="1"/>
                      </p:cNvPicPr>
                      <p:nvPr/>
                    </p:nvPicPr>
                    <p:blipFill>
                      <a:blip r:embed="rId16"/>
                      <a:srcRect/>
                      <a:stretch>
                        <a:fillRect/>
                      </a:stretch>
                    </p:blipFill>
                    <p:spPr bwMode="auto">
                      <a:xfrm>
                        <a:off x="4149725" y="2840038"/>
                        <a:ext cx="3441700"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617011516"/>
              </p:ext>
            </p:extLst>
          </p:nvPr>
        </p:nvGraphicFramePr>
        <p:xfrm>
          <a:off x="5597358" y="3205163"/>
          <a:ext cx="2871788" cy="723900"/>
        </p:xfrm>
        <a:graphic>
          <a:graphicData uri="http://schemas.openxmlformats.org/presentationml/2006/ole">
            <mc:AlternateContent xmlns:mc="http://schemas.openxmlformats.org/markup-compatibility/2006">
              <mc:Choice xmlns:v="urn:schemas-microsoft-com:vml" Requires="v">
                <p:oleObj spid="_x0000_s362547" name="Equation" r:id="rId17" imgW="2412720" imgH="660240" progId="Equation.DSMT4">
                  <p:embed/>
                </p:oleObj>
              </mc:Choice>
              <mc:Fallback>
                <p:oleObj name="Equation" r:id="rId17" imgW="2412720" imgH="660240" progId="Equation.DSMT4">
                  <p:embed/>
                  <p:pic>
                    <p:nvPicPr>
                      <p:cNvPr id="0" name=""/>
                      <p:cNvPicPr>
                        <a:picLocks noChangeAspect="1" noChangeArrowheads="1"/>
                      </p:cNvPicPr>
                      <p:nvPr/>
                    </p:nvPicPr>
                    <p:blipFill>
                      <a:blip r:embed="rId18"/>
                      <a:srcRect/>
                      <a:stretch>
                        <a:fillRect/>
                      </a:stretch>
                    </p:blipFill>
                    <p:spPr bwMode="auto">
                      <a:xfrm>
                        <a:off x="5597358" y="3205163"/>
                        <a:ext cx="2871788"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190662634"/>
              </p:ext>
            </p:extLst>
          </p:nvPr>
        </p:nvGraphicFramePr>
        <p:xfrm>
          <a:off x="4468676" y="4525620"/>
          <a:ext cx="3324225" cy="360362"/>
        </p:xfrm>
        <a:graphic>
          <a:graphicData uri="http://schemas.openxmlformats.org/presentationml/2006/ole">
            <mc:AlternateContent xmlns:mc="http://schemas.openxmlformats.org/markup-compatibility/2006">
              <mc:Choice xmlns:v="urn:schemas-microsoft-com:vml" Requires="v">
                <p:oleObj spid="_x0000_s362548" name="Equation" r:id="rId19" imgW="2793960" imgH="330120" progId="Equation.DSMT4">
                  <p:embed/>
                </p:oleObj>
              </mc:Choice>
              <mc:Fallback>
                <p:oleObj name="Equation" r:id="rId19" imgW="2793960" imgH="330120" progId="Equation.DSMT4">
                  <p:embed/>
                  <p:pic>
                    <p:nvPicPr>
                      <p:cNvPr id="0" name=""/>
                      <p:cNvPicPr>
                        <a:picLocks noChangeAspect="1" noChangeArrowheads="1"/>
                      </p:cNvPicPr>
                      <p:nvPr/>
                    </p:nvPicPr>
                    <p:blipFill>
                      <a:blip r:embed="rId20"/>
                      <a:srcRect/>
                      <a:stretch>
                        <a:fillRect/>
                      </a:stretch>
                    </p:blipFill>
                    <p:spPr bwMode="auto">
                      <a:xfrm>
                        <a:off x="4468676" y="4525620"/>
                        <a:ext cx="3324225"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75705231"/>
              </p:ext>
            </p:extLst>
          </p:nvPr>
        </p:nvGraphicFramePr>
        <p:xfrm>
          <a:off x="6833335" y="6132513"/>
          <a:ext cx="947737" cy="360362"/>
        </p:xfrm>
        <a:graphic>
          <a:graphicData uri="http://schemas.openxmlformats.org/presentationml/2006/ole">
            <mc:AlternateContent xmlns:mc="http://schemas.openxmlformats.org/markup-compatibility/2006">
              <mc:Choice xmlns:v="urn:schemas-microsoft-com:vml" Requires="v">
                <p:oleObj spid="_x0000_s362549" name="Equation" r:id="rId21" imgW="799920" imgH="330120" progId="Equation.DSMT4">
                  <p:embed/>
                </p:oleObj>
              </mc:Choice>
              <mc:Fallback>
                <p:oleObj name="Equation" r:id="rId21" imgW="799920" imgH="330120" progId="Equation.DSMT4">
                  <p:embed/>
                  <p:pic>
                    <p:nvPicPr>
                      <p:cNvPr id="0" name=""/>
                      <p:cNvPicPr>
                        <a:picLocks noChangeAspect="1" noChangeArrowheads="1"/>
                      </p:cNvPicPr>
                      <p:nvPr/>
                    </p:nvPicPr>
                    <p:blipFill>
                      <a:blip r:embed="rId22"/>
                      <a:srcRect/>
                      <a:stretch>
                        <a:fillRect/>
                      </a:stretch>
                    </p:blipFill>
                    <p:spPr bwMode="auto">
                      <a:xfrm>
                        <a:off x="6833335" y="6132513"/>
                        <a:ext cx="947737"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735960525"/>
              </p:ext>
            </p:extLst>
          </p:nvPr>
        </p:nvGraphicFramePr>
        <p:xfrm>
          <a:off x="3680973" y="4930432"/>
          <a:ext cx="4090987" cy="415925"/>
        </p:xfrm>
        <a:graphic>
          <a:graphicData uri="http://schemas.openxmlformats.org/presentationml/2006/ole">
            <mc:AlternateContent xmlns:mc="http://schemas.openxmlformats.org/markup-compatibility/2006">
              <mc:Choice xmlns:v="urn:schemas-microsoft-com:vml" Requires="v">
                <p:oleObj spid="_x0000_s362550" name="Equation" r:id="rId23" imgW="3441600" imgH="380880" progId="Equation.DSMT4">
                  <p:embed/>
                </p:oleObj>
              </mc:Choice>
              <mc:Fallback>
                <p:oleObj name="Equation" r:id="rId23" imgW="3441600" imgH="380880" progId="Equation.DSMT4">
                  <p:embed/>
                  <p:pic>
                    <p:nvPicPr>
                      <p:cNvPr id="0" name=""/>
                      <p:cNvPicPr>
                        <a:picLocks noChangeAspect="1" noChangeArrowheads="1"/>
                      </p:cNvPicPr>
                      <p:nvPr/>
                    </p:nvPicPr>
                    <p:blipFill>
                      <a:blip r:embed="rId24"/>
                      <a:srcRect/>
                      <a:stretch>
                        <a:fillRect/>
                      </a:stretch>
                    </p:blipFill>
                    <p:spPr bwMode="auto">
                      <a:xfrm>
                        <a:off x="3680973" y="4930432"/>
                        <a:ext cx="4090987"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209241682"/>
              </p:ext>
            </p:extLst>
          </p:nvPr>
        </p:nvGraphicFramePr>
        <p:xfrm>
          <a:off x="6515835" y="5295557"/>
          <a:ext cx="1905000" cy="723900"/>
        </p:xfrm>
        <a:graphic>
          <a:graphicData uri="http://schemas.openxmlformats.org/presentationml/2006/ole">
            <mc:AlternateContent xmlns:mc="http://schemas.openxmlformats.org/markup-compatibility/2006">
              <mc:Choice xmlns:v="urn:schemas-microsoft-com:vml" Requires="v">
                <p:oleObj spid="_x0000_s362551" name="Equation" r:id="rId25" imgW="1600200" imgH="660240" progId="Equation.DSMT4">
                  <p:embed/>
                </p:oleObj>
              </mc:Choice>
              <mc:Fallback>
                <p:oleObj name="Equation" r:id="rId25" imgW="1600200" imgH="660240" progId="Equation.DSMT4">
                  <p:embed/>
                  <p:pic>
                    <p:nvPicPr>
                      <p:cNvPr id="0" name=""/>
                      <p:cNvPicPr>
                        <a:picLocks noChangeAspect="1" noChangeArrowheads="1"/>
                      </p:cNvPicPr>
                      <p:nvPr/>
                    </p:nvPicPr>
                    <p:blipFill>
                      <a:blip r:embed="rId26"/>
                      <a:srcRect/>
                      <a:stretch>
                        <a:fillRect/>
                      </a:stretch>
                    </p:blipFill>
                    <p:spPr bwMode="auto">
                      <a:xfrm>
                        <a:off x="6515835" y="5295557"/>
                        <a:ext cx="19050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079653456"/>
              </p:ext>
            </p:extLst>
          </p:nvPr>
        </p:nvGraphicFramePr>
        <p:xfrm>
          <a:off x="1976653" y="4470400"/>
          <a:ext cx="1435100" cy="1630363"/>
        </p:xfrm>
        <a:graphic>
          <a:graphicData uri="http://schemas.openxmlformats.org/presentationml/2006/ole">
            <mc:AlternateContent xmlns:mc="http://schemas.openxmlformats.org/markup-compatibility/2006">
              <mc:Choice xmlns:v="urn:schemas-microsoft-com:vml" Requires="v">
                <p:oleObj spid="_x0000_s362552" name="Equation" r:id="rId27" imgW="1206360" imgH="1498320" progId="Equation.DSMT4">
                  <p:embed/>
                </p:oleObj>
              </mc:Choice>
              <mc:Fallback>
                <p:oleObj name="Equation" r:id="rId27" imgW="1206360" imgH="1498320" progId="Equation.DSMT4">
                  <p:embed/>
                  <p:pic>
                    <p:nvPicPr>
                      <p:cNvPr id="0" name=""/>
                      <p:cNvPicPr>
                        <a:picLocks noChangeAspect="1" noChangeArrowheads="1"/>
                      </p:cNvPicPr>
                      <p:nvPr/>
                    </p:nvPicPr>
                    <p:blipFill>
                      <a:blip r:embed="rId28"/>
                      <a:srcRect/>
                      <a:stretch>
                        <a:fillRect/>
                      </a:stretch>
                    </p:blipFill>
                    <p:spPr bwMode="auto">
                      <a:xfrm>
                        <a:off x="1976653" y="4470400"/>
                        <a:ext cx="14351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504406991"/>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unique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For example, here </a:t>
            </a:r>
            <a:r>
              <a:rPr lang="en-US" i="1" dirty="0" smtClean="0"/>
              <a:t>A</a:t>
            </a:r>
            <a:r>
              <a:rPr lang="en-US" dirty="0" smtClean="0"/>
              <a:t> is </a:t>
            </a:r>
            <a:r>
              <a:rPr lang="en-US" dirty="0" smtClean="0">
                <a:latin typeface="Times New Roman" panose="02020603050405020304" pitchFamily="18" charset="0"/>
              </a:rPr>
              <a:t>5 </a:t>
            </a:r>
            <a:r>
              <a:rPr lang="en-US" dirty="0">
                <a:latin typeface="Times New Roman" panose="02020603050405020304" pitchFamily="18" charset="0"/>
              </a:rPr>
              <a:t>× </a:t>
            </a:r>
            <a:r>
              <a:rPr lang="en-US" dirty="0" smtClean="0">
                <a:latin typeface="Times New Roman" panose="02020603050405020304" pitchFamily="18" charset="0"/>
              </a:rPr>
              <a:t>3</a:t>
            </a:r>
            <a:r>
              <a:rPr lang="en-US" dirty="0" smtClean="0"/>
              <a:t>,  the augmented matrix</a:t>
            </a:r>
            <a:r>
              <a:rPr lang="en-US" dirty="0" smtClean="0">
                <a:latin typeface="Times New Roman" panose="02020603050405020304" pitchFamily="18" charset="0"/>
              </a:rPr>
              <a:t> is in row-echelon form, and the rank of </a:t>
            </a:r>
            <a:r>
              <a:rPr lang="en-US" i="1" dirty="0" smtClean="0">
                <a:latin typeface="Times New Roman" panose="02020603050405020304" pitchFamily="18" charset="0"/>
              </a:rPr>
              <a:t>A</a:t>
            </a:r>
            <a:r>
              <a:rPr lang="en-US" dirty="0" smtClean="0">
                <a:latin typeface="Times New Roman" panose="02020603050405020304" pitchFamily="18" charset="0"/>
              </a:rPr>
              <a:t> equals the rank of the augmented matrix</a:t>
            </a: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46234690"/>
              </p:ext>
            </p:extLst>
          </p:nvPr>
        </p:nvGraphicFramePr>
        <p:xfrm>
          <a:off x="478846" y="3112507"/>
          <a:ext cx="2549525" cy="2052638"/>
        </p:xfrm>
        <a:graphic>
          <a:graphicData uri="http://schemas.openxmlformats.org/presentationml/2006/ole">
            <mc:AlternateContent xmlns:mc="http://schemas.openxmlformats.org/markup-compatibility/2006">
              <mc:Choice xmlns:v="urn:schemas-microsoft-com:vml" Requires="v">
                <p:oleObj spid="_x0000_s351315" name="Equation" r:id="rId7" imgW="2145960" imgH="1879560" progId="Equation.DSMT4">
                  <p:embed/>
                </p:oleObj>
              </mc:Choice>
              <mc:Fallback>
                <p:oleObj name="Equation" r:id="rId7" imgW="2145960" imgH="1879560" progId="Equation.DSMT4">
                  <p:embed/>
                  <p:pic>
                    <p:nvPicPr>
                      <p:cNvPr id="0" name="Object 11"/>
                      <p:cNvPicPr>
                        <a:picLocks noChangeAspect="1" noChangeArrowheads="1"/>
                      </p:cNvPicPr>
                      <p:nvPr/>
                    </p:nvPicPr>
                    <p:blipFill>
                      <a:blip r:embed="rId8"/>
                      <a:srcRect/>
                      <a:stretch>
                        <a:fillRect/>
                      </a:stretch>
                    </p:blipFill>
                    <p:spPr bwMode="auto">
                      <a:xfrm>
                        <a:off x="478846" y="3112507"/>
                        <a:ext cx="2549525"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1382268871"/>
              </p:ext>
            </p:extLst>
          </p:nvPr>
        </p:nvGraphicFramePr>
        <p:xfrm>
          <a:off x="5126636" y="2346838"/>
          <a:ext cx="1282700" cy="360363"/>
        </p:xfrm>
        <a:graphic>
          <a:graphicData uri="http://schemas.openxmlformats.org/presentationml/2006/ole">
            <mc:AlternateContent xmlns:mc="http://schemas.openxmlformats.org/markup-compatibility/2006">
              <mc:Choice xmlns:v="urn:schemas-microsoft-com:vml" Requires="v">
                <p:oleObj spid="_x0000_s351316" name="Equation" r:id="rId9" imgW="1079280" imgH="330120" progId="Equation.DSMT4">
                  <p:embed/>
                </p:oleObj>
              </mc:Choice>
              <mc:Fallback>
                <p:oleObj name="Equation" r:id="rId9" imgW="1079280" imgH="330120" progId="Equation.DSMT4">
                  <p:embed/>
                  <p:pic>
                    <p:nvPicPr>
                      <p:cNvPr id="0" name=""/>
                      <p:cNvPicPr>
                        <a:picLocks noChangeAspect="1" noChangeArrowheads="1"/>
                      </p:cNvPicPr>
                      <p:nvPr/>
                    </p:nvPicPr>
                    <p:blipFill>
                      <a:blip r:embed="rId10"/>
                      <a:srcRect/>
                      <a:stretch>
                        <a:fillRect/>
                      </a:stretch>
                    </p:blipFill>
                    <p:spPr bwMode="auto">
                      <a:xfrm>
                        <a:off x="5126636" y="2346838"/>
                        <a:ext cx="12827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395277903"/>
              </p:ext>
            </p:extLst>
          </p:nvPr>
        </p:nvGraphicFramePr>
        <p:xfrm>
          <a:off x="5294275" y="2612250"/>
          <a:ext cx="1147762" cy="360362"/>
        </p:xfrm>
        <a:graphic>
          <a:graphicData uri="http://schemas.openxmlformats.org/presentationml/2006/ole">
            <mc:AlternateContent xmlns:mc="http://schemas.openxmlformats.org/markup-compatibility/2006">
              <mc:Choice xmlns:v="urn:schemas-microsoft-com:vml" Requires="v">
                <p:oleObj spid="_x0000_s351317" name="Equation" r:id="rId11" imgW="965160" imgH="330120" progId="Equation.DSMT4">
                  <p:embed/>
                </p:oleObj>
              </mc:Choice>
              <mc:Fallback>
                <p:oleObj name="Equation" r:id="rId11" imgW="965160" imgH="330120" progId="Equation.DSMT4">
                  <p:embed/>
                  <p:pic>
                    <p:nvPicPr>
                      <p:cNvPr id="0" name=""/>
                      <p:cNvPicPr>
                        <a:picLocks noChangeAspect="1" noChangeArrowheads="1"/>
                      </p:cNvPicPr>
                      <p:nvPr/>
                    </p:nvPicPr>
                    <p:blipFill>
                      <a:blip r:embed="rId12"/>
                      <a:srcRect/>
                      <a:stretch>
                        <a:fillRect/>
                      </a:stretch>
                    </p:blipFill>
                    <p:spPr bwMode="auto">
                      <a:xfrm>
                        <a:off x="5294275" y="2612250"/>
                        <a:ext cx="114776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51043501"/>
              </p:ext>
            </p:extLst>
          </p:nvPr>
        </p:nvGraphicFramePr>
        <p:xfrm>
          <a:off x="5232755" y="2973228"/>
          <a:ext cx="1827212" cy="360362"/>
        </p:xfrm>
        <a:graphic>
          <a:graphicData uri="http://schemas.openxmlformats.org/presentationml/2006/ole">
            <mc:AlternateContent xmlns:mc="http://schemas.openxmlformats.org/markup-compatibility/2006">
              <mc:Choice xmlns:v="urn:schemas-microsoft-com:vml" Requires="v">
                <p:oleObj spid="_x0000_s351318" name="Equation" r:id="rId13" imgW="1536480" imgH="330120" progId="Equation.DSMT4">
                  <p:embed/>
                </p:oleObj>
              </mc:Choice>
              <mc:Fallback>
                <p:oleObj name="Equation" r:id="rId13" imgW="1536480" imgH="330120" progId="Equation.DSMT4">
                  <p:embed/>
                  <p:pic>
                    <p:nvPicPr>
                      <p:cNvPr id="0" name=""/>
                      <p:cNvPicPr>
                        <a:picLocks noChangeAspect="1" noChangeArrowheads="1"/>
                      </p:cNvPicPr>
                      <p:nvPr/>
                    </p:nvPicPr>
                    <p:blipFill>
                      <a:blip r:embed="rId14"/>
                      <a:srcRect/>
                      <a:stretch>
                        <a:fillRect/>
                      </a:stretch>
                    </p:blipFill>
                    <p:spPr bwMode="auto">
                      <a:xfrm>
                        <a:off x="5232755" y="2973228"/>
                        <a:ext cx="1827212"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949290933"/>
              </p:ext>
            </p:extLst>
          </p:nvPr>
        </p:nvGraphicFramePr>
        <p:xfrm>
          <a:off x="4716014" y="3217330"/>
          <a:ext cx="2371725" cy="415925"/>
        </p:xfrm>
        <a:graphic>
          <a:graphicData uri="http://schemas.openxmlformats.org/presentationml/2006/ole">
            <mc:AlternateContent xmlns:mc="http://schemas.openxmlformats.org/markup-compatibility/2006">
              <mc:Choice xmlns:v="urn:schemas-microsoft-com:vml" Requires="v">
                <p:oleObj spid="_x0000_s351319" name="Equation" r:id="rId15" imgW="1993680" imgH="380880" progId="Equation.DSMT4">
                  <p:embed/>
                </p:oleObj>
              </mc:Choice>
              <mc:Fallback>
                <p:oleObj name="Equation" r:id="rId15" imgW="1993680" imgH="380880" progId="Equation.DSMT4">
                  <p:embed/>
                  <p:pic>
                    <p:nvPicPr>
                      <p:cNvPr id="0" name=""/>
                      <p:cNvPicPr>
                        <a:picLocks noChangeAspect="1" noChangeArrowheads="1"/>
                      </p:cNvPicPr>
                      <p:nvPr/>
                    </p:nvPicPr>
                    <p:blipFill>
                      <a:blip r:embed="rId16"/>
                      <a:srcRect/>
                      <a:stretch>
                        <a:fillRect/>
                      </a:stretch>
                    </p:blipFill>
                    <p:spPr bwMode="auto">
                      <a:xfrm>
                        <a:off x="4716014" y="3217330"/>
                        <a:ext cx="23717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278831448"/>
              </p:ext>
            </p:extLst>
          </p:nvPr>
        </p:nvGraphicFramePr>
        <p:xfrm>
          <a:off x="5954358" y="3592996"/>
          <a:ext cx="1768475" cy="720725"/>
        </p:xfrm>
        <a:graphic>
          <a:graphicData uri="http://schemas.openxmlformats.org/presentationml/2006/ole">
            <mc:AlternateContent xmlns:mc="http://schemas.openxmlformats.org/markup-compatibility/2006">
              <mc:Choice xmlns:v="urn:schemas-microsoft-com:vml" Requires="v">
                <p:oleObj spid="_x0000_s351320" name="Equation" r:id="rId17" imgW="1485720" imgH="660240" progId="Equation.DSMT4">
                  <p:embed/>
                </p:oleObj>
              </mc:Choice>
              <mc:Fallback>
                <p:oleObj name="Equation" r:id="rId17" imgW="1485720" imgH="660240" progId="Equation.DSMT4">
                  <p:embed/>
                  <p:pic>
                    <p:nvPicPr>
                      <p:cNvPr id="0" name=""/>
                      <p:cNvPicPr>
                        <a:picLocks noChangeAspect="1" noChangeArrowheads="1"/>
                      </p:cNvPicPr>
                      <p:nvPr/>
                    </p:nvPicPr>
                    <p:blipFill>
                      <a:blip r:embed="rId18"/>
                      <a:srcRect/>
                      <a:stretch>
                        <a:fillRect/>
                      </a:stretch>
                    </p:blipFill>
                    <p:spPr bwMode="auto">
                      <a:xfrm>
                        <a:off x="5954358" y="3592996"/>
                        <a:ext cx="176847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23983175"/>
              </p:ext>
            </p:extLst>
          </p:nvPr>
        </p:nvGraphicFramePr>
        <p:xfrm>
          <a:off x="6113275" y="4323836"/>
          <a:ext cx="996950" cy="360362"/>
        </p:xfrm>
        <a:graphic>
          <a:graphicData uri="http://schemas.openxmlformats.org/presentationml/2006/ole">
            <mc:AlternateContent xmlns:mc="http://schemas.openxmlformats.org/markup-compatibility/2006">
              <mc:Choice xmlns:v="urn:schemas-microsoft-com:vml" Requires="v">
                <p:oleObj spid="_x0000_s351321" name="Equation" r:id="rId19" imgW="838080" imgH="330120" progId="Equation.DSMT4">
                  <p:embed/>
                </p:oleObj>
              </mc:Choice>
              <mc:Fallback>
                <p:oleObj name="Equation" r:id="rId19" imgW="838080" imgH="330120" progId="Equation.DSMT4">
                  <p:embed/>
                  <p:pic>
                    <p:nvPicPr>
                      <p:cNvPr id="0" name=""/>
                      <p:cNvPicPr>
                        <a:picLocks noChangeAspect="1" noChangeArrowheads="1"/>
                      </p:cNvPicPr>
                      <p:nvPr/>
                    </p:nvPicPr>
                    <p:blipFill>
                      <a:blip r:embed="rId20"/>
                      <a:srcRect/>
                      <a:stretch>
                        <a:fillRect/>
                      </a:stretch>
                    </p:blipFill>
                    <p:spPr bwMode="auto">
                      <a:xfrm>
                        <a:off x="6113275" y="4323836"/>
                        <a:ext cx="996950"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252141319"/>
              </p:ext>
            </p:extLst>
          </p:nvPr>
        </p:nvGraphicFramePr>
        <p:xfrm>
          <a:off x="3497263" y="4819650"/>
          <a:ext cx="3427412" cy="414338"/>
        </p:xfrm>
        <a:graphic>
          <a:graphicData uri="http://schemas.openxmlformats.org/presentationml/2006/ole">
            <mc:AlternateContent xmlns:mc="http://schemas.openxmlformats.org/markup-compatibility/2006">
              <mc:Choice xmlns:v="urn:schemas-microsoft-com:vml" Requires="v">
                <p:oleObj spid="_x0000_s351322" name="Equation" r:id="rId21" imgW="2882880" imgH="380880" progId="Equation.DSMT4">
                  <p:embed/>
                </p:oleObj>
              </mc:Choice>
              <mc:Fallback>
                <p:oleObj name="Equation" r:id="rId21" imgW="2882880" imgH="380880" progId="Equation.DSMT4">
                  <p:embed/>
                  <p:pic>
                    <p:nvPicPr>
                      <p:cNvPr id="0" name=""/>
                      <p:cNvPicPr>
                        <a:picLocks noChangeAspect="1" noChangeArrowheads="1"/>
                      </p:cNvPicPr>
                      <p:nvPr/>
                    </p:nvPicPr>
                    <p:blipFill>
                      <a:blip r:embed="rId22"/>
                      <a:srcRect/>
                      <a:stretch>
                        <a:fillRect/>
                      </a:stretch>
                    </p:blipFill>
                    <p:spPr bwMode="auto">
                      <a:xfrm>
                        <a:off x="3497263" y="4819650"/>
                        <a:ext cx="3427412"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525725971"/>
              </p:ext>
            </p:extLst>
          </p:nvPr>
        </p:nvGraphicFramePr>
        <p:xfrm>
          <a:off x="5656263" y="5186363"/>
          <a:ext cx="2535237" cy="717550"/>
        </p:xfrm>
        <a:graphic>
          <a:graphicData uri="http://schemas.openxmlformats.org/presentationml/2006/ole">
            <mc:AlternateContent xmlns:mc="http://schemas.openxmlformats.org/markup-compatibility/2006">
              <mc:Choice xmlns:v="urn:schemas-microsoft-com:vml" Requires="v">
                <p:oleObj spid="_x0000_s351323" name="Equation" r:id="rId23" imgW="2133360" imgH="660240" progId="Equation.DSMT4">
                  <p:embed/>
                </p:oleObj>
              </mc:Choice>
              <mc:Fallback>
                <p:oleObj name="Equation" r:id="rId23" imgW="2133360" imgH="660240" progId="Equation.DSMT4">
                  <p:embed/>
                  <p:pic>
                    <p:nvPicPr>
                      <p:cNvPr id="0" name=""/>
                      <p:cNvPicPr>
                        <a:picLocks noChangeAspect="1" noChangeArrowheads="1"/>
                      </p:cNvPicPr>
                      <p:nvPr/>
                    </p:nvPicPr>
                    <p:blipFill>
                      <a:blip r:embed="rId24"/>
                      <a:srcRect/>
                      <a:stretch>
                        <a:fillRect/>
                      </a:stretch>
                    </p:blipFill>
                    <p:spPr bwMode="auto">
                      <a:xfrm>
                        <a:off x="5656263" y="5186363"/>
                        <a:ext cx="2535237"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1342399534"/>
              </p:ext>
            </p:extLst>
          </p:nvPr>
        </p:nvGraphicFramePr>
        <p:xfrm>
          <a:off x="5837996" y="5943320"/>
          <a:ext cx="950913" cy="358775"/>
        </p:xfrm>
        <a:graphic>
          <a:graphicData uri="http://schemas.openxmlformats.org/presentationml/2006/ole">
            <mc:AlternateContent xmlns:mc="http://schemas.openxmlformats.org/markup-compatibility/2006">
              <mc:Choice xmlns:v="urn:schemas-microsoft-com:vml" Requires="v">
                <p:oleObj spid="_x0000_s351324" name="Equation" r:id="rId25" imgW="799920" imgH="330120" progId="Equation.DSMT4">
                  <p:embed/>
                </p:oleObj>
              </mc:Choice>
              <mc:Fallback>
                <p:oleObj name="Equation" r:id="rId25" imgW="799920" imgH="330120" progId="Equation.DSMT4">
                  <p:embed/>
                  <p:pic>
                    <p:nvPicPr>
                      <p:cNvPr id="0" name=""/>
                      <p:cNvPicPr>
                        <a:picLocks noChangeAspect="1" noChangeArrowheads="1"/>
                      </p:cNvPicPr>
                      <p:nvPr/>
                    </p:nvPicPr>
                    <p:blipFill>
                      <a:blip r:embed="rId26"/>
                      <a:srcRect/>
                      <a:stretch>
                        <a:fillRect/>
                      </a:stretch>
                    </p:blipFill>
                    <p:spPr bwMode="auto">
                      <a:xfrm>
                        <a:off x="5837996" y="5943320"/>
                        <a:ext cx="950913"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57098034"/>
              </p:ext>
            </p:extLst>
          </p:nvPr>
        </p:nvGraphicFramePr>
        <p:xfrm>
          <a:off x="3318995" y="5367281"/>
          <a:ext cx="1344613" cy="1214438"/>
        </p:xfrm>
        <a:graphic>
          <a:graphicData uri="http://schemas.openxmlformats.org/presentationml/2006/ole">
            <mc:AlternateContent xmlns:mc="http://schemas.openxmlformats.org/markup-compatibility/2006">
              <mc:Choice xmlns:v="urn:schemas-microsoft-com:vml" Requires="v">
                <p:oleObj spid="_x0000_s351325" name="Equation" r:id="rId27" imgW="1130040" imgH="1117440" progId="Equation.DSMT4">
                  <p:embed/>
                </p:oleObj>
              </mc:Choice>
              <mc:Fallback>
                <p:oleObj name="Equation" r:id="rId27" imgW="1130040" imgH="1117440" progId="Equation.DSMT4">
                  <p:embed/>
                  <p:pic>
                    <p:nvPicPr>
                      <p:cNvPr id="0" name=""/>
                      <p:cNvPicPr>
                        <a:picLocks noChangeAspect="1" noChangeArrowheads="1"/>
                      </p:cNvPicPr>
                      <p:nvPr/>
                    </p:nvPicPr>
                    <p:blipFill>
                      <a:blip r:embed="rId28"/>
                      <a:srcRect/>
                      <a:stretch>
                        <a:fillRect/>
                      </a:stretch>
                    </p:blipFill>
                    <p:spPr bwMode="auto">
                      <a:xfrm>
                        <a:off x="3318995" y="5367281"/>
                        <a:ext cx="1344613"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571852658"/>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unique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Consequently, the vector                         is the solution vector to</a:t>
            </a:r>
          </a:p>
          <a:p>
            <a:endParaRPr lang="en-US" dirty="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1676955888"/>
              </p:ext>
            </p:extLst>
          </p:nvPr>
        </p:nvGraphicFramePr>
        <p:xfrm>
          <a:off x="607937" y="2402502"/>
          <a:ext cx="2549525" cy="2052638"/>
        </p:xfrm>
        <a:graphic>
          <a:graphicData uri="http://schemas.openxmlformats.org/presentationml/2006/ole">
            <mc:AlternateContent xmlns:mc="http://schemas.openxmlformats.org/markup-compatibility/2006">
              <mc:Choice xmlns:v="urn:schemas-microsoft-com:vml" Requires="v">
                <p:oleObj spid="_x0000_s357410" name="Equation" r:id="rId7" imgW="2145960" imgH="1879560" progId="Equation.DSMT4">
                  <p:embed/>
                </p:oleObj>
              </mc:Choice>
              <mc:Fallback>
                <p:oleObj name="Equation" r:id="rId7" imgW="2145960" imgH="1879560" progId="Equation.DSMT4">
                  <p:embed/>
                  <p:pic>
                    <p:nvPicPr>
                      <p:cNvPr id="0" name=""/>
                      <p:cNvPicPr>
                        <a:picLocks noChangeAspect="1" noChangeArrowheads="1"/>
                      </p:cNvPicPr>
                      <p:nvPr/>
                    </p:nvPicPr>
                    <p:blipFill>
                      <a:blip r:embed="rId8"/>
                      <a:srcRect/>
                      <a:stretch>
                        <a:fillRect/>
                      </a:stretch>
                    </p:blipFill>
                    <p:spPr bwMode="auto">
                      <a:xfrm>
                        <a:off x="607937" y="2402502"/>
                        <a:ext cx="2549525" cy="205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773842221"/>
              </p:ext>
            </p:extLst>
          </p:nvPr>
        </p:nvGraphicFramePr>
        <p:xfrm>
          <a:off x="3899901" y="1236345"/>
          <a:ext cx="1344613" cy="1214438"/>
        </p:xfrm>
        <a:graphic>
          <a:graphicData uri="http://schemas.openxmlformats.org/presentationml/2006/ole">
            <mc:AlternateContent xmlns:mc="http://schemas.openxmlformats.org/markup-compatibility/2006">
              <mc:Choice xmlns:v="urn:schemas-microsoft-com:vml" Requires="v">
                <p:oleObj spid="_x0000_s357411" name="Equation" r:id="rId9" imgW="1130040" imgH="1117440" progId="Equation.DSMT4">
                  <p:embed/>
                </p:oleObj>
              </mc:Choice>
              <mc:Fallback>
                <p:oleObj name="Equation" r:id="rId9" imgW="1130040" imgH="1117440" progId="Equation.DSMT4">
                  <p:embed/>
                  <p:pic>
                    <p:nvPicPr>
                      <p:cNvPr id="0" name=""/>
                      <p:cNvPicPr>
                        <a:picLocks noChangeAspect="1" noChangeArrowheads="1"/>
                      </p:cNvPicPr>
                      <p:nvPr/>
                    </p:nvPicPr>
                    <p:blipFill>
                      <a:blip r:embed="rId10"/>
                      <a:srcRect/>
                      <a:stretch>
                        <a:fillRect/>
                      </a:stretch>
                    </p:blipFill>
                    <p:spPr bwMode="auto">
                      <a:xfrm>
                        <a:off x="3899901" y="1236345"/>
                        <a:ext cx="1344613" cy="121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150369269"/>
              </p:ext>
            </p:extLst>
          </p:nvPr>
        </p:nvGraphicFramePr>
        <p:xfrm>
          <a:off x="1877041" y="4652739"/>
          <a:ext cx="4652962" cy="2043112"/>
        </p:xfrm>
        <a:graphic>
          <a:graphicData uri="http://schemas.openxmlformats.org/presentationml/2006/ole">
            <mc:AlternateContent xmlns:mc="http://schemas.openxmlformats.org/markup-compatibility/2006">
              <mc:Choice xmlns:v="urn:schemas-microsoft-com:vml" Requires="v">
                <p:oleObj spid="_x0000_s357412" name="Equation" r:id="rId11" imgW="3911400" imgH="1879560" progId="Equation.DSMT4">
                  <p:embed/>
                </p:oleObj>
              </mc:Choice>
              <mc:Fallback>
                <p:oleObj name="Equation" r:id="rId11" imgW="3911400" imgH="1879560" progId="Equation.DSMT4">
                  <p:embed/>
                  <p:pic>
                    <p:nvPicPr>
                      <p:cNvPr id="0" name=""/>
                      <p:cNvPicPr>
                        <a:picLocks noChangeAspect="1" noChangeArrowheads="1"/>
                      </p:cNvPicPr>
                      <p:nvPr/>
                    </p:nvPicPr>
                    <p:blipFill>
                      <a:blip r:embed="rId12"/>
                      <a:srcRect/>
                      <a:stretch>
                        <a:fillRect/>
                      </a:stretch>
                    </p:blipFill>
                    <p:spPr bwMode="auto">
                      <a:xfrm>
                        <a:off x="1877041" y="4652739"/>
                        <a:ext cx="4652962"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292213047"/>
              </p:ext>
            </p:extLst>
          </p:nvPr>
        </p:nvGraphicFramePr>
        <p:xfrm>
          <a:off x="3524793" y="2471588"/>
          <a:ext cx="2640012" cy="2051050"/>
        </p:xfrm>
        <a:graphic>
          <a:graphicData uri="http://schemas.openxmlformats.org/presentationml/2006/ole">
            <mc:AlternateContent xmlns:mc="http://schemas.openxmlformats.org/markup-compatibility/2006">
              <mc:Choice xmlns:v="urn:schemas-microsoft-com:vml" Requires="v">
                <p:oleObj spid="_x0000_s357413" name="Equation" r:id="rId13" imgW="2222280" imgH="1879560" progId="Equation.DSMT4">
                  <p:embed/>
                </p:oleObj>
              </mc:Choice>
              <mc:Fallback>
                <p:oleObj name="Equation" r:id="rId13" imgW="2222280" imgH="1879560" progId="Equation.DSMT4">
                  <p:embed/>
                  <p:pic>
                    <p:nvPicPr>
                      <p:cNvPr id="0" name=""/>
                      <p:cNvPicPr>
                        <a:picLocks noChangeAspect="1" noChangeArrowheads="1"/>
                      </p:cNvPicPr>
                      <p:nvPr/>
                    </p:nvPicPr>
                    <p:blipFill>
                      <a:blip r:embed="rId14"/>
                      <a:srcRect/>
                      <a:stretch>
                        <a:fillRect/>
                      </a:stretch>
                    </p:blipFill>
                    <p:spPr bwMode="auto">
                      <a:xfrm>
                        <a:off x="3524793" y="2471588"/>
                        <a:ext cx="2640012"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362042566"/>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unique solution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Note that the solution must be unique</a:t>
            </a:r>
          </a:p>
          <a:p>
            <a:pPr lvl="1"/>
            <a:r>
              <a:rPr lang="en-US" dirty="0" smtClean="0"/>
              <a:t>There is only one solution to the linear equation </a:t>
            </a:r>
            <a:r>
              <a:rPr lang="en-US" i="1" dirty="0" smtClean="0">
                <a:latin typeface="Times New Roman" panose="02020603050405020304" pitchFamily="18" charset="0"/>
              </a:rPr>
              <a:t>ax</a:t>
            </a:r>
            <a:r>
              <a:rPr lang="en-US" dirty="0" smtClean="0">
                <a:latin typeface="Times New Roman" panose="02020603050405020304" pitchFamily="18" charset="0"/>
              </a:rPr>
              <a:t> = </a:t>
            </a:r>
            <a:r>
              <a:rPr lang="en-US" i="1" dirty="0" smtClean="0">
                <a:latin typeface="Times New Roman" panose="02020603050405020304" pitchFamily="18" charset="0"/>
              </a:rPr>
              <a:t>b</a:t>
            </a:r>
            <a:endParaRPr lang="en-US" dirty="0" smtClean="0">
              <a:latin typeface="Times New Roman" panose="02020603050405020304" pitchFamily="18" charset="0"/>
            </a:endParaRPr>
          </a:p>
          <a:p>
            <a:pPr lvl="1"/>
            <a:r>
              <a:rPr lang="en-US" dirty="0" smtClean="0"/>
              <a:t>Thus, having found the unique solution </a:t>
            </a:r>
            <a:r>
              <a:rPr lang="en-US" i="1" dirty="0" smtClean="0">
                <a:latin typeface="Times New Roman" panose="02020603050405020304" pitchFamily="18" charset="0"/>
              </a:rPr>
              <a:t>x</a:t>
            </a:r>
            <a:r>
              <a:rPr lang="en-US" baseline="-25000" dirty="0" smtClean="0">
                <a:latin typeface="Times New Roman" panose="02020603050405020304" pitchFamily="18" charset="0"/>
              </a:rPr>
              <a:t>3</a:t>
            </a:r>
            <a:r>
              <a:rPr lang="en-US" dirty="0" smtClean="0"/>
              <a:t>,</a:t>
            </a:r>
          </a:p>
          <a:p>
            <a:pPr marL="457200" lvl="1" indent="0">
              <a:buNone/>
            </a:pPr>
            <a:r>
              <a:rPr lang="en-US" dirty="0"/>
              <a:t>	</a:t>
            </a:r>
            <a:r>
              <a:rPr lang="en-US" dirty="0" smtClean="0"/>
              <a:t>	when substituted into the previous equation,</a:t>
            </a:r>
          </a:p>
          <a:p>
            <a:pPr marL="457200" lvl="1" indent="0">
              <a:buNone/>
            </a:pPr>
            <a:r>
              <a:rPr lang="en-US" dirty="0"/>
              <a:t>	</a:t>
            </a:r>
            <a:r>
              <a:rPr lang="en-US" dirty="0" smtClean="0"/>
              <a:t>	this makes a linear equation in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t>, and so on</a:t>
            </a:r>
          </a:p>
          <a:p>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727019968"/>
              </p:ext>
            </p:extLst>
          </p:nvPr>
        </p:nvGraphicFramePr>
        <p:xfrm>
          <a:off x="3207983" y="3706197"/>
          <a:ext cx="1312863" cy="1192213"/>
        </p:xfrm>
        <a:graphic>
          <a:graphicData uri="http://schemas.openxmlformats.org/presentationml/2006/ole">
            <mc:AlternateContent xmlns:mc="http://schemas.openxmlformats.org/markup-compatibility/2006">
              <mc:Choice xmlns:v="urn:schemas-microsoft-com:vml" Requires="v">
                <p:oleObj spid="_x0000_s358409" name="Equation" r:id="rId7" imgW="1104840" imgH="1091880" progId="Equation.DSMT4">
                  <p:embed/>
                </p:oleObj>
              </mc:Choice>
              <mc:Fallback>
                <p:oleObj name="Equation" r:id="rId7" imgW="1104840" imgH="1091880" progId="Equation.DSMT4">
                  <p:embed/>
                  <p:pic>
                    <p:nvPicPr>
                      <p:cNvPr id="0" name="Object 14"/>
                      <p:cNvPicPr>
                        <a:picLocks noChangeAspect="1" noChangeArrowheads="1"/>
                      </p:cNvPicPr>
                      <p:nvPr/>
                    </p:nvPicPr>
                    <p:blipFill>
                      <a:blip r:embed="rId8"/>
                      <a:srcRect/>
                      <a:stretch>
                        <a:fillRect/>
                      </a:stretch>
                    </p:blipFill>
                    <p:spPr bwMode="auto">
                      <a:xfrm>
                        <a:off x="3207983" y="3706197"/>
                        <a:ext cx="1312863"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888923579"/>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other possibilities: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The story so far:</a:t>
            </a:r>
          </a:p>
          <a:p>
            <a:pPr lvl="1"/>
            <a:r>
              <a:rPr lang="en-US" dirty="0" smtClean="0"/>
              <a:t>If                                                   , no solution exists</a:t>
            </a:r>
          </a:p>
          <a:p>
            <a:pPr lvl="1"/>
            <a:r>
              <a:rPr lang="en-US" dirty="0" smtClean="0"/>
              <a:t>If </a:t>
            </a:r>
            <a:r>
              <a:rPr lang="en-US" i="1" dirty="0" smtClean="0"/>
              <a:t>A</a:t>
            </a:r>
            <a:r>
              <a:rPr lang="en-US" dirty="0" smtClean="0"/>
              <a:t> is </a:t>
            </a:r>
            <a:r>
              <a:rPr lang="en-US" i="1" dirty="0" smtClean="0"/>
              <a:t>m</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n</a:t>
            </a:r>
            <a:r>
              <a:rPr lang="en-US" dirty="0" smtClean="0">
                <a:latin typeface="Times New Roman" panose="02020603050405020304" pitchFamily="18" charset="0"/>
              </a:rPr>
              <a:t>, meaning there are </a:t>
            </a:r>
            <a:r>
              <a:rPr lang="en-US" i="1" dirty="0" smtClean="0">
                <a:latin typeface="Times New Roman" panose="02020603050405020304" pitchFamily="18" charset="0"/>
              </a:rPr>
              <a:t>n</a:t>
            </a:r>
            <a:r>
              <a:rPr lang="en-US" dirty="0" smtClean="0">
                <a:latin typeface="Times New Roman" panose="02020603050405020304" pitchFamily="18" charset="0"/>
              </a:rPr>
              <a:t> unknowns,</a:t>
            </a:r>
          </a:p>
          <a:p>
            <a:pPr marL="457200" lvl="1" indent="0">
              <a:buNone/>
            </a:pPr>
            <a:r>
              <a:rPr lang="en-US" dirty="0">
                <a:latin typeface="Times New Roman" panose="02020603050405020304" pitchFamily="18" charset="0"/>
              </a:rPr>
              <a:t>	</a:t>
            </a:r>
            <a:r>
              <a:rPr lang="en-US" dirty="0" smtClean="0">
                <a:latin typeface="Times New Roman" panose="02020603050405020304" pitchFamily="18" charset="0"/>
              </a:rPr>
              <a:t>and                                                  , then a unique solution exists</a:t>
            </a:r>
          </a:p>
          <a:p>
            <a:pPr lvl="2"/>
            <a:r>
              <a:rPr lang="en-US" dirty="0" smtClean="0">
                <a:latin typeface="Times New Roman" panose="02020603050405020304" pitchFamily="18" charset="0"/>
              </a:rPr>
              <a:t>In this case, </a:t>
            </a:r>
            <a:r>
              <a:rPr lang="en-US" i="1" dirty="0" smtClean="0">
                <a:latin typeface="Times New Roman" panose="02020603050405020304" pitchFamily="18" charset="0"/>
              </a:rPr>
              <a:t>m</a:t>
            </a:r>
            <a:r>
              <a:rPr lang="en-US" dirty="0" smtClean="0">
                <a:latin typeface="Times New Roman" panose="02020603050405020304" pitchFamily="18" charset="0"/>
              </a:rPr>
              <a:t> </a:t>
            </a:r>
            <a:r>
              <a:rPr lang="en-CA" dirty="0"/>
              <a:t>≥</a:t>
            </a:r>
            <a:r>
              <a:rPr lang="en-US" dirty="0" smtClean="0">
                <a:latin typeface="Times New Roman" panose="02020603050405020304" pitchFamily="18" charset="0"/>
              </a:rPr>
              <a:t> </a:t>
            </a:r>
            <a:r>
              <a:rPr lang="en-US" i="1" dirty="0" smtClean="0">
                <a:latin typeface="Times New Roman" panose="02020603050405020304" pitchFamily="18" charset="0"/>
              </a:rPr>
              <a:t>n</a:t>
            </a:r>
            <a:r>
              <a:rPr lang="en-US" dirty="0">
                <a:latin typeface="Times New Roman" panose="02020603050405020304" pitchFamily="18" charset="0"/>
              </a:rPr>
              <a:t> </a:t>
            </a:r>
            <a:r>
              <a:rPr lang="en-US" dirty="0" smtClean="0">
                <a:latin typeface="Times New Roman" panose="02020603050405020304" pitchFamily="18" charset="0"/>
              </a:rPr>
              <a:t>, meaning, there must be at least as many </a:t>
            </a:r>
            <a:br>
              <a:rPr lang="en-US" dirty="0" smtClean="0">
                <a:latin typeface="Times New Roman" panose="02020603050405020304" pitchFamily="18" charset="0"/>
              </a:rPr>
            </a:br>
            <a:r>
              <a:rPr lang="en-US" dirty="0" smtClean="0">
                <a:latin typeface="Times New Roman" panose="02020603050405020304" pitchFamily="18" charset="0"/>
              </a:rPr>
              <a:t>equations than there are unknowns</a:t>
            </a:r>
            <a:endParaRPr lang="en-US" dirty="0">
              <a:latin typeface="Times New Roman" panose="02020603050405020304" pitchFamily="18" charset="0"/>
            </a:endParaRPr>
          </a:p>
          <a:p>
            <a:pPr lvl="1"/>
            <a:r>
              <a:rPr lang="en-US" dirty="0" smtClean="0">
                <a:latin typeface="Times New Roman" panose="02020603050405020304" pitchFamily="18" charset="0"/>
              </a:rPr>
              <a:t> </a:t>
            </a:r>
            <a:r>
              <a:rPr lang="en-US" dirty="0" smtClean="0"/>
              <a:t> Can                                                          ?</a:t>
            </a:r>
          </a:p>
          <a:p>
            <a:pPr lvl="2"/>
            <a:r>
              <a:rPr lang="en-US" dirty="0" smtClean="0"/>
              <a:t>This means there are more leading non-zero terms than columns</a:t>
            </a:r>
          </a:p>
          <a:p>
            <a:pPr lvl="3"/>
            <a:r>
              <a:rPr lang="en-US" dirty="0" smtClean="0"/>
              <a:t>This is impossible</a:t>
            </a:r>
          </a:p>
          <a:p>
            <a:pPr lvl="1"/>
            <a:r>
              <a:rPr lang="en-US" dirty="0" smtClean="0"/>
              <a:t>The only other possibility is that </a:t>
            </a: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8" name="Object 7"/>
          <p:cNvGraphicFramePr>
            <a:graphicFrameLocks noChangeAspect="1"/>
          </p:cNvGraphicFramePr>
          <p:nvPr>
            <p:extLst>
              <p:ext uri="{D42A27DB-BD31-4B8C-83A1-F6EECF244321}">
                <p14:modId xmlns:p14="http://schemas.microsoft.com/office/powerpoint/2010/main" val="1942388551"/>
              </p:ext>
            </p:extLst>
          </p:nvPr>
        </p:nvGraphicFramePr>
        <p:xfrm>
          <a:off x="1583551" y="2009344"/>
          <a:ext cx="2822575" cy="415925"/>
        </p:xfrm>
        <a:graphic>
          <a:graphicData uri="http://schemas.openxmlformats.org/presentationml/2006/ole">
            <mc:AlternateContent xmlns:mc="http://schemas.openxmlformats.org/markup-compatibility/2006">
              <mc:Choice xmlns:v="urn:schemas-microsoft-com:vml" Requires="v">
                <p:oleObj spid="_x0000_s359487" name="Equation" r:id="rId7" imgW="2374560" imgH="380880" progId="Equation.DSMT4">
                  <p:embed/>
                </p:oleObj>
              </mc:Choice>
              <mc:Fallback>
                <p:oleObj name="Equation" r:id="rId7" imgW="2374560" imgH="380880" progId="Equation.DSMT4">
                  <p:embed/>
                  <p:pic>
                    <p:nvPicPr>
                      <p:cNvPr id="0" name="Object 7"/>
                      <p:cNvPicPr>
                        <a:picLocks noChangeAspect="1" noChangeArrowheads="1"/>
                      </p:cNvPicPr>
                      <p:nvPr/>
                    </p:nvPicPr>
                    <p:blipFill>
                      <a:blip r:embed="rId8"/>
                      <a:srcRect/>
                      <a:stretch>
                        <a:fillRect/>
                      </a:stretch>
                    </p:blipFill>
                    <p:spPr bwMode="auto">
                      <a:xfrm>
                        <a:off x="1583551" y="2009344"/>
                        <a:ext cx="28225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2583270844"/>
              </p:ext>
            </p:extLst>
          </p:nvPr>
        </p:nvGraphicFramePr>
        <p:xfrm>
          <a:off x="1905389" y="2767143"/>
          <a:ext cx="3275012" cy="415925"/>
        </p:xfrm>
        <a:graphic>
          <a:graphicData uri="http://schemas.openxmlformats.org/presentationml/2006/ole">
            <mc:AlternateContent xmlns:mc="http://schemas.openxmlformats.org/markup-compatibility/2006">
              <mc:Choice xmlns:v="urn:schemas-microsoft-com:vml" Requires="v">
                <p:oleObj spid="_x0000_s359488" name="Equation" r:id="rId9" imgW="2755800" imgH="380880" progId="Equation.DSMT4">
                  <p:embed/>
                </p:oleObj>
              </mc:Choice>
              <mc:Fallback>
                <p:oleObj name="Equation" r:id="rId9" imgW="2755800" imgH="380880" progId="Equation.DSMT4">
                  <p:embed/>
                  <p:pic>
                    <p:nvPicPr>
                      <p:cNvPr id="0" name=""/>
                      <p:cNvPicPr>
                        <a:picLocks noChangeAspect="1" noChangeArrowheads="1"/>
                      </p:cNvPicPr>
                      <p:nvPr/>
                    </p:nvPicPr>
                    <p:blipFill>
                      <a:blip r:embed="rId10"/>
                      <a:srcRect/>
                      <a:stretch>
                        <a:fillRect/>
                      </a:stretch>
                    </p:blipFill>
                    <p:spPr bwMode="auto">
                      <a:xfrm>
                        <a:off x="1905389" y="2767143"/>
                        <a:ext cx="32750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2896571243"/>
              </p:ext>
            </p:extLst>
          </p:nvPr>
        </p:nvGraphicFramePr>
        <p:xfrm>
          <a:off x="1896762" y="3833813"/>
          <a:ext cx="3275013" cy="415925"/>
        </p:xfrm>
        <a:graphic>
          <a:graphicData uri="http://schemas.openxmlformats.org/presentationml/2006/ole">
            <mc:AlternateContent xmlns:mc="http://schemas.openxmlformats.org/markup-compatibility/2006">
              <mc:Choice xmlns:v="urn:schemas-microsoft-com:vml" Requires="v">
                <p:oleObj spid="_x0000_s359489" name="Equation" r:id="rId11" imgW="2755800" imgH="380880" progId="Equation.DSMT4">
                  <p:embed/>
                </p:oleObj>
              </mc:Choice>
              <mc:Fallback>
                <p:oleObj name="Equation" r:id="rId11" imgW="2755800" imgH="380880" progId="Equation.DSMT4">
                  <p:embed/>
                  <p:pic>
                    <p:nvPicPr>
                      <p:cNvPr id="0" name="Object 26"/>
                      <p:cNvPicPr>
                        <a:picLocks noChangeAspect="1" noChangeArrowheads="1"/>
                      </p:cNvPicPr>
                      <p:nvPr/>
                    </p:nvPicPr>
                    <p:blipFill>
                      <a:blip r:embed="rId12"/>
                      <a:srcRect/>
                      <a:stretch>
                        <a:fillRect/>
                      </a:stretch>
                    </p:blipFill>
                    <p:spPr bwMode="auto">
                      <a:xfrm>
                        <a:off x="1896762" y="3833813"/>
                        <a:ext cx="32750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2896263721"/>
              </p:ext>
            </p:extLst>
          </p:nvPr>
        </p:nvGraphicFramePr>
        <p:xfrm>
          <a:off x="5014783" y="4962397"/>
          <a:ext cx="3275013" cy="415925"/>
        </p:xfrm>
        <a:graphic>
          <a:graphicData uri="http://schemas.openxmlformats.org/presentationml/2006/ole">
            <mc:AlternateContent xmlns:mc="http://schemas.openxmlformats.org/markup-compatibility/2006">
              <mc:Choice xmlns:v="urn:schemas-microsoft-com:vml" Requires="v">
                <p:oleObj spid="_x0000_s359490" name="Equation" r:id="rId13" imgW="2755800" imgH="380880" progId="Equation.DSMT4">
                  <p:embed/>
                </p:oleObj>
              </mc:Choice>
              <mc:Fallback>
                <p:oleObj name="Equation" r:id="rId13" imgW="2755800" imgH="380880" progId="Equation.DSMT4">
                  <p:embed/>
                  <p:pic>
                    <p:nvPicPr>
                      <p:cNvPr id="0" name=""/>
                      <p:cNvPicPr>
                        <a:picLocks noChangeAspect="1" noChangeArrowheads="1"/>
                      </p:cNvPicPr>
                      <p:nvPr/>
                    </p:nvPicPr>
                    <p:blipFill>
                      <a:blip r:embed="rId14"/>
                      <a:srcRect/>
                      <a:stretch>
                        <a:fillRect/>
                      </a:stretch>
                    </p:blipFill>
                    <p:spPr bwMode="auto">
                      <a:xfrm>
                        <a:off x="5014783" y="4962397"/>
                        <a:ext cx="32750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274002025"/>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Infinitely many solutions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If </a:t>
            </a:r>
            <a:r>
              <a:rPr lang="en-US" i="1" dirty="0" smtClean="0"/>
              <a:t>A</a:t>
            </a:r>
            <a:r>
              <a:rPr lang="en-US" dirty="0" smtClean="0"/>
              <a:t> is </a:t>
            </a:r>
            <a:r>
              <a:rPr lang="en-US" i="1" dirty="0" smtClean="0"/>
              <a:t>m</a:t>
            </a:r>
            <a:r>
              <a:rPr lang="en-US" dirty="0" smtClean="0">
                <a:latin typeface="Times New Roman" panose="02020603050405020304" pitchFamily="18" charset="0"/>
              </a:rPr>
              <a:t> </a:t>
            </a:r>
            <a:r>
              <a:rPr lang="en-US" dirty="0">
                <a:latin typeface="Times New Roman" panose="02020603050405020304" pitchFamily="18" charset="0"/>
              </a:rPr>
              <a:t>× </a:t>
            </a:r>
            <a:r>
              <a:rPr lang="en-US" i="1" dirty="0" smtClean="0">
                <a:latin typeface="Times New Roman" panose="02020603050405020304" pitchFamily="18" charset="0"/>
              </a:rPr>
              <a:t>n</a:t>
            </a:r>
            <a:r>
              <a:rPr lang="en-US" dirty="0" smtClean="0">
                <a:latin typeface="Times New Roman" panose="02020603050405020304" pitchFamily="18" charset="0"/>
              </a:rPr>
              <a:t>, meaning there are </a:t>
            </a:r>
            <a:r>
              <a:rPr lang="en-US" i="1" dirty="0" smtClean="0">
                <a:latin typeface="Times New Roman" panose="02020603050405020304" pitchFamily="18" charset="0"/>
              </a:rPr>
              <a:t>n</a:t>
            </a:r>
            <a:r>
              <a:rPr lang="en-US" dirty="0" smtClean="0">
                <a:latin typeface="Times New Roman" panose="02020603050405020304" pitchFamily="18" charset="0"/>
              </a:rPr>
              <a:t> unknowns,</a:t>
            </a:r>
          </a:p>
          <a:p>
            <a:pPr marL="57150" indent="0">
              <a:buNone/>
            </a:pPr>
            <a:r>
              <a:rPr lang="en-US" dirty="0">
                <a:latin typeface="Times New Roman" panose="02020603050405020304" pitchFamily="18" charset="0"/>
              </a:rPr>
              <a:t>	</a:t>
            </a:r>
            <a:r>
              <a:rPr lang="en-US" dirty="0" smtClean="0">
                <a:latin typeface="Times New Roman" panose="02020603050405020304" pitchFamily="18" charset="0"/>
              </a:rPr>
              <a:t>and                                                ,</a:t>
            </a:r>
            <a:br>
              <a:rPr lang="en-US" dirty="0" smtClean="0">
                <a:latin typeface="Times New Roman" panose="02020603050405020304" pitchFamily="18" charset="0"/>
              </a:rPr>
            </a:br>
            <a:r>
              <a:rPr lang="en-US" dirty="0" smtClean="0">
                <a:latin typeface="Times New Roman" panose="02020603050405020304" pitchFamily="18" charset="0"/>
              </a:rPr>
              <a:t>	then there are fewer non-zero</a:t>
            </a:r>
            <a:r>
              <a:rPr lang="en-US" dirty="0">
                <a:latin typeface="Times New Roman" panose="02020603050405020304" pitchFamily="18" charset="0"/>
              </a:rPr>
              <a:t> </a:t>
            </a:r>
            <a:r>
              <a:rPr lang="en-US" dirty="0" smtClean="0">
                <a:latin typeface="Times New Roman" panose="02020603050405020304" pitchFamily="18" charset="0"/>
              </a:rPr>
              <a:t>equations than unknowns</a:t>
            </a:r>
          </a:p>
          <a:p>
            <a:r>
              <a:rPr lang="en-US" dirty="0" smtClean="0">
                <a:latin typeface="Times New Roman" panose="02020603050405020304" pitchFamily="18" charset="0"/>
              </a:rPr>
              <a:t>For example,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 0 is a single equation with two unknowns</a:t>
            </a:r>
          </a:p>
          <a:p>
            <a:pPr lvl="1"/>
            <a:r>
              <a:rPr lang="en-US" dirty="0" smtClean="0">
                <a:latin typeface="Times New Roman" panose="02020603050405020304" pitchFamily="18" charset="0"/>
              </a:rPr>
              <a:t>There are infinitely many solutions: whatever value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 takes on,</a:t>
            </a:r>
            <a:br>
              <a:rPr lang="en-US" dirty="0" smtClean="0">
                <a:latin typeface="Times New Roman" panose="02020603050405020304" pitchFamily="18" charset="0"/>
              </a:rPr>
            </a:br>
            <a:r>
              <a:rPr lang="en-US" dirty="0" smtClean="0">
                <a:latin typeface="Times New Roman" panose="02020603050405020304" pitchFamily="18" charset="0"/>
              </a:rPr>
              <a:t>		if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latin typeface="Times New Roman" panose="02020603050405020304" pitchFamily="18" charset="0"/>
              </a:rPr>
              <a:t> =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latin typeface="Times New Roman" panose="02020603050405020304" pitchFamily="18" charset="0"/>
              </a:rPr>
              <a:t>,</a:t>
            </a:r>
            <a:endParaRPr lang="en-US" dirty="0">
              <a:latin typeface="Times New Roman" panose="02020603050405020304" pitchFamily="18" charset="0"/>
            </a:endParaRPr>
          </a:p>
          <a:p>
            <a:pPr marL="457200" lvl="1" indent="0">
              <a:buNone/>
            </a:pPr>
            <a:r>
              <a:rPr lang="en-US" dirty="0" smtClean="0">
                <a:latin typeface="Times New Roman" panose="02020603050405020304" pitchFamily="18" charset="0"/>
              </a:rPr>
              <a:t>			so                     is a solution vector</a:t>
            </a: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8" name="Object 7"/>
          <p:cNvGraphicFramePr>
            <a:graphicFrameLocks noChangeAspect="1"/>
          </p:cNvGraphicFramePr>
          <p:nvPr>
            <p:extLst>
              <p:ext uri="{D42A27DB-BD31-4B8C-83A1-F6EECF244321}">
                <p14:modId xmlns:p14="http://schemas.microsoft.com/office/powerpoint/2010/main" val="2379406818"/>
              </p:ext>
            </p:extLst>
          </p:nvPr>
        </p:nvGraphicFramePr>
        <p:xfrm>
          <a:off x="1950743" y="2022475"/>
          <a:ext cx="3275013" cy="415925"/>
        </p:xfrm>
        <a:graphic>
          <a:graphicData uri="http://schemas.openxmlformats.org/presentationml/2006/ole">
            <mc:AlternateContent xmlns:mc="http://schemas.openxmlformats.org/markup-compatibility/2006">
              <mc:Choice xmlns:v="urn:schemas-microsoft-com:vml" Requires="v">
                <p:oleObj spid="_x0000_s363535" name="Equation" r:id="rId7" imgW="2755800" imgH="380880" progId="Equation.DSMT4">
                  <p:embed/>
                </p:oleObj>
              </mc:Choice>
              <mc:Fallback>
                <p:oleObj name="Equation" r:id="rId7" imgW="2755800" imgH="380880" progId="Equation.DSMT4">
                  <p:embed/>
                  <p:pic>
                    <p:nvPicPr>
                      <p:cNvPr id="0" name=""/>
                      <p:cNvPicPr>
                        <a:picLocks noChangeAspect="1" noChangeArrowheads="1"/>
                      </p:cNvPicPr>
                      <p:nvPr/>
                    </p:nvPicPr>
                    <p:blipFill>
                      <a:blip r:embed="rId8"/>
                      <a:srcRect/>
                      <a:stretch>
                        <a:fillRect/>
                      </a:stretch>
                    </p:blipFill>
                    <p:spPr bwMode="auto">
                      <a:xfrm>
                        <a:off x="1950743" y="2022475"/>
                        <a:ext cx="3275013"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148575194"/>
              </p:ext>
            </p:extLst>
          </p:nvPr>
        </p:nvGraphicFramePr>
        <p:xfrm>
          <a:off x="3606286" y="3672742"/>
          <a:ext cx="1238250" cy="801687"/>
        </p:xfrm>
        <a:graphic>
          <a:graphicData uri="http://schemas.openxmlformats.org/presentationml/2006/ole">
            <mc:AlternateContent xmlns:mc="http://schemas.openxmlformats.org/markup-compatibility/2006">
              <mc:Choice xmlns:v="urn:schemas-microsoft-com:vml" Requires="v">
                <p:oleObj spid="_x0000_s363536" name="Equation" r:id="rId9" imgW="1041120" imgH="736560" progId="Equation.DSMT4">
                  <p:embed/>
                </p:oleObj>
              </mc:Choice>
              <mc:Fallback>
                <p:oleObj name="Equation" r:id="rId9" imgW="1041120" imgH="736560" progId="Equation.DSMT4">
                  <p:embed/>
                  <p:pic>
                    <p:nvPicPr>
                      <p:cNvPr id="0" name="Object 25"/>
                      <p:cNvPicPr>
                        <a:picLocks noChangeAspect="1" noChangeArrowheads="1"/>
                      </p:cNvPicPr>
                      <p:nvPr/>
                    </p:nvPicPr>
                    <p:blipFill>
                      <a:blip r:embed="rId10"/>
                      <a:srcRect/>
                      <a:stretch>
                        <a:fillRect/>
                      </a:stretch>
                    </p:blipFill>
                    <p:spPr bwMode="auto">
                      <a:xfrm>
                        <a:off x="3606286" y="3672742"/>
                        <a:ext cx="1238250"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1019504252"/>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9"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Infinitely many solutions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Looking at the augmented matrix in row-echelon form,</a:t>
            </a:r>
          </a:p>
          <a:p>
            <a:pPr marL="0" indent="0">
              <a:buNone/>
            </a:pPr>
            <a:r>
              <a:rPr lang="en-US" dirty="0"/>
              <a:t>	</a:t>
            </a:r>
            <a:r>
              <a:rPr lang="en-US" dirty="0" smtClean="0"/>
              <a:t>we note that if a variable is associated with a leading</a:t>
            </a:r>
            <a:r>
              <a:rPr lang="en-US" dirty="0"/>
              <a:t/>
            </a:r>
            <a:br>
              <a:rPr lang="en-US" dirty="0"/>
            </a:br>
            <a:r>
              <a:rPr lang="en-US" dirty="0" smtClean="0"/>
              <a:t>	non-zero coefficient, this means it can be written as</a:t>
            </a:r>
            <a:br>
              <a:rPr lang="en-US" dirty="0" smtClean="0"/>
            </a:br>
            <a:r>
              <a:rPr lang="en-US" dirty="0" smtClean="0"/>
              <a:t>	a linear combination of all subsequent variables</a:t>
            </a:r>
          </a:p>
          <a:p>
            <a:r>
              <a:rPr lang="en-US" dirty="0" smtClean="0"/>
              <a:t>For example, given</a:t>
            </a:r>
          </a:p>
          <a:p>
            <a:endParaRPr lang="en-US" dirty="0"/>
          </a:p>
          <a:p>
            <a:endParaRPr lang="en-US" dirty="0" smtClean="0"/>
          </a:p>
          <a:p>
            <a:endParaRPr lang="en-US" dirty="0"/>
          </a:p>
          <a:p>
            <a:endParaRPr lang="en-US" dirty="0" smtClean="0"/>
          </a:p>
          <a:p>
            <a:pPr lvl="1"/>
            <a:r>
              <a:rPr lang="en-US" dirty="0" smtClean="0"/>
              <a:t>There are no such constraints for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t> or </a:t>
            </a:r>
            <a:r>
              <a:rPr lang="en-US" i="1" dirty="0" smtClean="0">
                <a:latin typeface="Times New Roman" panose="02020603050405020304" pitchFamily="18" charset="0"/>
              </a:rPr>
              <a:t>x</a:t>
            </a:r>
            <a:r>
              <a:rPr lang="en-US" baseline="-25000" dirty="0" smtClean="0">
                <a:latin typeface="Times New Roman" panose="02020603050405020304" pitchFamily="18" charset="0"/>
              </a:rPr>
              <a:t>4</a:t>
            </a:r>
            <a:endParaRPr lang="en-US" dirty="0" smtClean="0">
              <a:latin typeface="Times New Roman" panose="02020603050405020304" pitchFamily="18" charset="0"/>
            </a:endParaRPr>
          </a:p>
          <a:p>
            <a:pPr lvl="2"/>
            <a:r>
              <a:rPr lang="en-US" dirty="0" smtClean="0"/>
              <a:t>Thus, these two unknowns are </a:t>
            </a:r>
            <a:r>
              <a:rPr lang="en-US" i="1" dirty="0" smtClean="0"/>
              <a:t>free variables</a:t>
            </a:r>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2888948967"/>
              </p:ext>
            </p:extLst>
          </p:nvPr>
        </p:nvGraphicFramePr>
        <p:xfrm>
          <a:off x="918347" y="3623405"/>
          <a:ext cx="3833813" cy="1223962"/>
        </p:xfrm>
        <a:graphic>
          <a:graphicData uri="http://schemas.openxmlformats.org/presentationml/2006/ole">
            <mc:AlternateContent xmlns:mc="http://schemas.openxmlformats.org/markup-compatibility/2006">
              <mc:Choice xmlns:v="urn:schemas-microsoft-com:vml" Requires="v">
                <p:oleObj spid="_x0000_s364554" name="Equation" r:id="rId7" imgW="3225600" imgH="1117440" progId="Equation.DSMT4">
                  <p:embed/>
                </p:oleObj>
              </mc:Choice>
              <mc:Fallback>
                <p:oleObj name="Equation" r:id="rId7" imgW="3225600" imgH="1117440" progId="Equation.DSMT4">
                  <p:embed/>
                  <p:pic>
                    <p:nvPicPr>
                      <p:cNvPr id="0" name="Object 15"/>
                      <p:cNvPicPr>
                        <a:picLocks noChangeAspect="1" noChangeArrowheads="1"/>
                      </p:cNvPicPr>
                      <p:nvPr/>
                    </p:nvPicPr>
                    <p:blipFill>
                      <a:blip r:embed="rId8"/>
                      <a:srcRect/>
                      <a:stretch>
                        <a:fillRect/>
                      </a:stretch>
                    </p:blipFill>
                    <p:spPr bwMode="auto">
                      <a:xfrm>
                        <a:off x="918347" y="3623405"/>
                        <a:ext cx="383381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842282027"/>
              </p:ext>
            </p:extLst>
          </p:nvPr>
        </p:nvGraphicFramePr>
        <p:xfrm>
          <a:off x="5254539" y="3679311"/>
          <a:ext cx="3697288" cy="1417638"/>
        </p:xfrm>
        <a:graphic>
          <a:graphicData uri="http://schemas.openxmlformats.org/presentationml/2006/ole">
            <mc:AlternateContent xmlns:mc="http://schemas.openxmlformats.org/markup-compatibility/2006">
              <mc:Choice xmlns:v="urn:schemas-microsoft-com:vml" Requires="v">
                <p:oleObj spid="_x0000_s364555" name="Equation" r:id="rId9" imgW="3111480" imgH="1295280" progId="Equation.DSMT4">
                  <p:embed/>
                </p:oleObj>
              </mc:Choice>
              <mc:Fallback>
                <p:oleObj name="Equation" r:id="rId9" imgW="3111480" imgH="1295280" progId="Equation.DSMT4">
                  <p:embed/>
                  <p:pic>
                    <p:nvPicPr>
                      <p:cNvPr id="0" name=""/>
                      <p:cNvPicPr>
                        <a:picLocks noChangeAspect="1" noChangeArrowheads="1"/>
                      </p:cNvPicPr>
                      <p:nvPr/>
                    </p:nvPicPr>
                    <p:blipFill>
                      <a:blip r:embed="rId10"/>
                      <a:srcRect/>
                      <a:stretch>
                        <a:fillRect/>
                      </a:stretch>
                    </p:blipFill>
                    <p:spPr bwMode="auto">
                      <a:xfrm>
                        <a:off x="5254539" y="3679311"/>
                        <a:ext cx="3697288"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1865113928"/>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Infinitely many solutions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Thus, if </a:t>
            </a:r>
            <a:r>
              <a:rPr lang="en-US" i="1" dirty="0"/>
              <a:t>A</a:t>
            </a:r>
            <a:r>
              <a:rPr lang="en-US" dirty="0"/>
              <a:t> is </a:t>
            </a:r>
            <a:r>
              <a:rPr lang="en-US" i="1" dirty="0"/>
              <a:t>m</a:t>
            </a:r>
            <a:r>
              <a:rPr lang="en-US" dirty="0">
                <a:latin typeface="Times New Roman" panose="02020603050405020304" pitchFamily="18" charset="0"/>
              </a:rPr>
              <a:t> × </a:t>
            </a:r>
            <a:r>
              <a:rPr lang="en-US" i="1" dirty="0" smtClean="0">
                <a:latin typeface="Times New Roman" panose="02020603050405020304" pitchFamily="18" charset="0"/>
              </a:rPr>
              <a:t>n </a:t>
            </a:r>
            <a:r>
              <a:rPr lang="en-US" dirty="0" smtClean="0"/>
              <a:t>and                  is in row-echelon form,</a:t>
            </a:r>
            <a:br>
              <a:rPr lang="en-US" dirty="0" smtClean="0"/>
            </a:br>
            <a:r>
              <a:rPr lang="en-US" dirty="0" smtClean="0"/>
              <a:t>	      and                                                      ,</a:t>
            </a:r>
            <a:br>
              <a:rPr lang="en-US" dirty="0" smtClean="0"/>
            </a:br>
            <a:r>
              <a:rPr lang="en-US" dirty="0" smtClean="0"/>
              <a:t>	      then each unknown associated with a column that does </a:t>
            </a:r>
            <a:br>
              <a:rPr lang="en-US" dirty="0" smtClean="0"/>
            </a:br>
            <a:r>
              <a:rPr lang="en-US" dirty="0" smtClean="0"/>
              <a:t>	      not contain a leading non-zero entry is a free variable  </a:t>
            </a: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4164685726"/>
              </p:ext>
            </p:extLst>
          </p:nvPr>
        </p:nvGraphicFramePr>
        <p:xfrm>
          <a:off x="918347" y="3919967"/>
          <a:ext cx="3833813" cy="1223962"/>
        </p:xfrm>
        <a:graphic>
          <a:graphicData uri="http://schemas.openxmlformats.org/presentationml/2006/ole">
            <mc:AlternateContent xmlns:mc="http://schemas.openxmlformats.org/markup-compatibility/2006">
              <mc:Choice xmlns:v="urn:schemas-microsoft-com:vml" Requires="v">
                <p:oleObj spid="_x0000_s365601" name="Equation" r:id="rId7" imgW="3225600" imgH="1117440" progId="Equation.DSMT4">
                  <p:embed/>
                </p:oleObj>
              </mc:Choice>
              <mc:Fallback>
                <p:oleObj name="Equation" r:id="rId7" imgW="3225600" imgH="1117440" progId="Equation.DSMT4">
                  <p:embed/>
                  <p:pic>
                    <p:nvPicPr>
                      <p:cNvPr id="0" name=""/>
                      <p:cNvPicPr>
                        <a:picLocks noChangeAspect="1" noChangeArrowheads="1"/>
                      </p:cNvPicPr>
                      <p:nvPr/>
                    </p:nvPicPr>
                    <p:blipFill>
                      <a:blip r:embed="rId8"/>
                      <a:srcRect/>
                      <a:stretch>
                        <a:fillRect/>
                      </a:stretch>
                    </p:blipFill>
                    <p:spPr bwMode="auto">
                      <a:xfrm>
                        <a:off x="918347" y="3919967"/>
                        <a:ext cx="3833813" cy="1223962"/>
                      </a:xfrm>
                      <a:prstGeom prst="rect">
                        <a:avLst/>
                      </a:prstGeom>
                      <a:noFill/>
                      <a:ln>
                        <a:noFill/>
                      </a:ln>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783739875"/>
              </p:ext>
            </p:extLst>
          </p:nvPr>
        </p:nvGraphicFramePr>
        <p:xfrm>
          <a:off x="2358811" y="1985405"/>
          <a:ext cx="3275012" cy="415925"/>
        </p:xfrm>
        <a:graphic>
          <a:graphicData uri="http://schemas.openxmlformats.org/presentationml/2006/ole">
            <mc:AlternateContent xmlns:mc="http://schemas.openxmlformats.org/markup-compatibility/2006">
              <mc:Choice xmlns:v="urn:schemas-microsoft-com:vml" Requires="v">
                <p:oleObj spid="_x0000_s365602" name="Equation" r:id="rId9" imgW="2755800" imgH="380880" progId="Equation.DSMT4">
                  <p:embed/>
                </p:oleObj>
              </mc:Choice>
              <mc:Fallback>
                <p:oleObj name="Equation" r:id="rId9" imgW="2755800" imgH="380880" progId="Equation.DSMT4">
                  <p:embed/>
                  <p:pic>
                    <p:nvPicPr>
                      <p:cNvPr id="0"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58811" y="1985405"/>
                        <a:ext cx="3275012"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238525720"/>
              </p:ext>
            </p:extLst>
          </p:nvPr>
        </p:nvGraphicFramePr>
        <p:xfrm>
          <a:off x="3568658" y="1618477"/>
          <a:ext cx="936625" cy="415925"/>
        </p:xfrm>
        <a:graphic>
          <a:graphicData uri="http://schemas.openxmlformats.org/presentationml/2006/ole">
            <mc:AlternateContent xmlns:mc="http://schemas.openxmlformats.org/markup-compatibility/2006">
              <mc:Choice xmlns:v="urn:schemas-microsoft-com:vml" Requires="v">
                <p:oleObj spid="_x0000_s365603" name="Equation" r:id="rId11" imgW="787320" imgH="380880" progId="Equation.DSMT4">
                  <p:embed/>
                </p:oleObj>
              </mc:Choice>
              <mc:Fallback>
                <p:oleObj name="Equation" r:id="rId11" imgW="787320" imgH="380880" progId="Equation.DSMT4">
                  <p:embed/>
                  <p:pic>
                    <p:nvPicPr>
                      <p:cNvPr id="0" name=""/>
                      <p:cNvPicPr>
                        <a:picLocks noChangeAspect="1" noChangeArrowheads="1"/>
                      </p:cNvPicPr>
                      <p:nvPr/>
                    </p:nvPicPr>
                    <p:blipFill>
                      <a:blip r:embed="rId12"/>
                      <a:srcRect/>
                      <a:stretch>
                        <a:fillRect/>
                      </a:stretch>
                    </p:blipFill>
                    <p:spPr bwMode="auto">
                      <a:xfrm>
                        <a:off x="3568658" y="1618477"/>
                        <a:ext cx="9366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Oval 7"/>
          <p:cNvSpPr/>
          <p:nvPr/>
        </p:nvSpPr>
        <p:spPr>
          <a:xfrm>
            <a:off x="980387" y="3902697"/>
            <a:ext cx="593889" cy="348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2433713" y="4319053"/>
            <a:ext cx="593889" cy="348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3" name="Object 12"/>
          <p:cNvGraphicFramePr>
            <a:graphicFrameLocks noChangeAspect="1"/>
          </p:cNvGraphicFramePr>
          <p:nvPr>
            <p:extLst>
              <p:ext uri="{D42A27DB-BD31-4B8C-83A1-F6EECF244321}">
                <p14:modId xmlns:p14="http://schemas.microsoft.com/office/powerpoint/2010/main" val="392208418"/>
              </p:ext>
            </p:extLst>
          </p:nvPr>
        </p:nvGraphicFramePr>
        <p:xfrm>
          <a:off x="1975343" y="3467887"/>
          <a:ext cx="316072" cy="396398"/>
        </p:xfrm>
        <a:graphic>
          <a:graphicData uri="http://schemas.openxmlformats.org/presentationml/2006/ole">
            <mc:AlternateContent xmlns:mc="http://schemas.openxmlformats.org/markup-compatibility/2006">
              <mc:Choice xmlns:v="urn:schemas-microsoft-com:vml" Requires="v">
                <p:oleObj spid="_x0000_s365604" name="Equation" r:id="rId13" imgW="241200" imgH="330120" progId="Equation.DSMT4">
                  <p:embed/>
                </p:oleObj>
              </mc:Choice>
              <mc:Fallback>
                <p:oleObj name="Equation" r:id="rId13" imgW="241200" imgH="330120" progId="Equation.DSMT4">
                  <p:embed/>
                  <p:pic>
                    <p:nvPicPr>
                      <p:cNvPr id="0" name=""/>
                      <p:cNvPicPr>
                        <a:picLocks noChangeAspect="1" noChangeArrowheads="1"/>
                      </p:cNvPicPr>
                      <p:nvPr/>
                    </p:nvPicPr>
                    <p:blipFill>
                      <a:blip r:embed="rId14"/>
                      <a:srcRect/>
                      <a:stretch>
                        <a:fillRect/>
                      </a:stretch>
                    </p:blipFill>
                    <p:spPr bwMode="auto">
                      <a:xfrm>
                        <a:off x="1975343" y="3467887"/>
                        <a:ext cx="316072" cy="39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598390204"/>
              </p:ext>
            </p:extLst>
          </p:nvPr>
        </p:nvGraphicFramePr>
        <p:xfrm>
          <a:off x="3417489" y="3469642"/>
          <a:ext cx="316072" cy="396398"/>
        </p:xfrm>
        <a:graphic>
          <a:graphicData uri="http://schemas.openxmlformats.org/presentationml/2006/ole">
            <mc:AlternateContent xmlns:mc="http://schemas.openxmlformats.org/markup-compatibility/2006">
              <mc:Choice xmlns:v="urn:schemas-microsoft-com:vml" Requires="v">
                <p:oleObj spid="_x0000_s365605" name="Equation" r:id="rId15" imgW="241200" imgH="330120" progId="Equation.DSMT4">
                  <p:embed/>
                </p:oleObj>
              </mc:Choice>
              <mc:Fallback>
                <p:oleObj name="Equation" r:id="rId15" imgW="241200" imgH="330120" progId="Equation.DSMT4">
                  <p:embed/>
                  <p:pic>
                    <p:nvPicPr>
                      <p:cNvPr id="0" name=""/>
                      <p:cNvPicPr>
                        <a:picLocks noChangeAspect="1" noChangeArrowheads="1"/>
                      </p:cNvPicPr>
                      <p:nvPr/>
                    </p:nvPicPr>
                    <p:blipFill>
                      <a:blip r:embed="rId16"/>
                      <a:srcRect/>
                      <a:stretch>
                        <a:fillRect/>
                      </a:stretch>
                    </p:blipFill>
                    <p:spPr bwMode="auto">
                      <a:xfrm>
                        <a:off x="3417489" y="3469642"/>
                        <a:ext cx="316072" cy="39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3499643279"/>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Infinitely many solutions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If                   is in row-echelon form where </a:t>
            </a:r>
            <a:r>
              <a:rPr lang="en-US" i="1" dirty="0" smtClean="0"/>
              <a:t>A</a:t>
            </a:r>
            <a:r>
              <a:rPr lang="en-US" dirty="0"/>
              <a:t> </a:t>
            </a:r>
            <a:r>
              <a:rPr lang="en-US" dirty="0" smtClean="0"/>
              <a:t>is </a:t>
            </a:r>
            <a:r>
              <a:rPr lang="en-US" i="1" dirty="0"/>
              <a:t>m</a:t>
            </a:r>
            <a:r>
              <a:rPr lang="en-US" dirty="0">
                <a:latin typeface="Times New Roman" panose="02020603050405020304" pitchFamily="18" charset="0"/>
              </a:rPr>
              <a:t> × </a:t>
            </a:r>
            <a:r>
              <a:rPr lang="en-US" i="1" dirty="0">
                <a:latin typeface="Times New Roman" panose="02020603050405020304" pitchFamily="18" charset="0"/>
              </a:rPr>
              <a:t>n</a:t>
            </a:r>
            <a:r>
              <a:rPr lang="en-US" dirty="0" smtClean="0"/>
              <a:t>,</a:t>
            </a:r>
            <a:br>
              <a:rPr lang="en-US" dirty="0" smtClean="0"/>
            </a:br>
            <a:r>
              <a:rPr lang="en-US" dirty="0" smtClean="0"/>
              <a:t>and at least one solution exists,</a:t>
            </a:r>
            <a:br>
              <a:rPr lang="en-US" dirty="0" smtClean="0"/>
            </a:br>
            <a:r>
              <a:rPr lang="en-US" dirty="0" smtClean="0"/>
              <a:t>	then the number of free variables is </a:t>
            </a:r>
          </a:p>
          <a:p>
            <a:endParaRPr lang="en-US" dirty="0"/>
          </a:p>
          <a:p>
            <a:r>
              <a:rPr lang="en-US" dirty="0" smtClean="0"/>
              <a:t>We will declare each unknown that is associated with </a:t>
            </a:r>
          </a:p>
          <a:p>
            <a:endParaRPr lang="en-US" dirty="0"/>
          </a:p>
          <a:p>
            <a:endParaRPr lang="en-US" dirty="0" smtClean="0"/>
          </a:p>
          <a:p>
            <a:endParaRPr lang="en-US" dirty="0" smtClean="0"/>
          </a:p>
          <a:p>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566163537"/>
              </p:ext>
            </p:extLst>
          </p:nvPr>
        </p:nvGraphicFramePr>
        <p:xfrm>
          <a:off x="5764342" y="2295138"/>
          <a:ext cx="1627505" cy="457518"/>
        </p:xfrm>
        <a:graphic>
          <a:graphicData uri="http://schemas.openxmlformats.org/presentationml/2006/ole">
            <mc:AlternateContent xmlns:mc="http://schemas.openxmlformats.org/markup-compatibility/2006">
              <mc:Choice xmlns:v="urn:schemas-microsoft-com:vml" Requires="v">
                <p:oleObj spid="_x0000_s366598" name="Equation" r:id="rId7" imgW="1244520" imgH="380880" progId="Equation.DSMT4">
                  <p:embed/>
                </p:oleObj>
              </mc:Choice>
              <mc:Fallback>
                <p:oleObj name="Equation" r:id="rId7" imgW="1244520" imgH="380880" progId="Equation.DSMT4">
                  <p:embed/>
                  <p:pic>
                    <p:nvPicPr>
                      <p:cNvPr id="0" name=""/>
                      <p:cNvPicPr>
                        <a:picLocks noChangeAspect="1" noChangeArrowheads="1"/>
                      </p:cNvPicPr>
                      <p:nvPr/>
                    </p:nvPicPr>
                    <p:blipFill>
                      <a:blip r:embed="rId8"/>
                      <a:srcRect/>
                      <a:stretch>
                        <a:fillRect/>
                      </a:stretch>
                    </p:blipFill>
                    <p:spPr bwMode="auto">
                      <a:xfrm>
                        <a:off x="5764342" y="2295138"/>
                        <a:ext cx="1627505" cy="45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939625854"/>
              </p:ext>
            </p:extLst>
          </p:nvPr>
        </p:nvGraphicFramePr>
        <p:xfrm>
          <a:off x="1146273" y="1616532"/>
          <a:ext cx="1030288" cy="457518"/>
        </p:xfrm>
        <a:graphic>
          <a:graphicData uri="http://schemas.openxmlformats.org/presentationml/2006/ole">
            <mc:AlternateContent xmlns:mc="http://schemas.openxmlformats.org/markup-compatibility/2006">
              <mc:Choice xmlns:v="urn:schemas-microsoft-com:vml" Requires="v">
                <p:oleObj spid="_x0000_s366599" name="Equation" r:id="rId9" imgW="787320" imgH="380880" progId="Equation.DSMT4">
                  <p:embed/>
                </p:oleObj>
              </mc:Choice>
              <mc:Fallback>
                <p:oleObj name="Equation" r:id="rId9" imgW="787320" imgH="380880" progId="Equation.DSMT4">
                  <p:embed/>
                  <p:pic>
                    <p:nvPicPr>
                      <p:cNvPr id="0" name=""/>
                      <p:cNvPicPr>
                        <a:picLocks noChangeAspect="1" noChangeArrowheads="1"/>
                      </p:cNvPicPr>
                      <p:nvPr/>
                    </p:nvPicPr>
                    <p:blipFill>
                      <a:blip r:embed="rId10"/>
                      <a:srcRect/>
                      <a:stretch>
                        <a:fillRect/>
                      </a:stretch>
                    </p:blipFill>
                    <p:spPr bwMode="auto">
                      <a:xfrm>
                        <a:off x="1146273" y="1616532"/>
                        <a:ext cx="1030288" cy="45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1839698007"/>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US" dirty="0" smtClean="0"/>
              <a:t>For example,</a:t>
            </a:r>
            <a:endParaRPr lang="en-CA" dirty="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101922560"/>
              </p:ext>
            </p:extLst>
          </p:nvPr>
        </p:nvGraphicFramePr>
        <p:xfrm>
          <a:off x="2233613" y="2096991"/>
          <a:ext cx="4046537" cy="1223962"/>
        </p:xfrm>
        <a:graphic>
          <a:graphicData uri="http://schemas.openxmlformats.org/presentationml/2006/ole">
            <mc:AlternateContent xmlns:mc="http://schemas.openxmlformats.org/markup-compatibility/2006">
              <mc:Choice xmlns:v="urn:schemas-microsoft-com:vml" Requires="v">
                <p:oleObj spid="_x0000_s368695" name="Equation" r:id="rId3" imgW="3403440" imgH="1117440" progId="Equation.DSMT4">
                  <p:embed/>
                </p:oleObj>
              </mc:Choice>
              <mc:Fallback>
                <p:oleObj name="Equation" r:id="rId3" imgW="3403440" imgH="1117440" progId="Equation.DSMT4">
                  <p:embed/>
                  <p:pic>
                    <p:nvPicPr>
                      <p:cNvPr id="0" name="Object 8"/>
                      <p:cNvPicPr>
                        <a:picLocks noChangeAspect="1" noChangeArrowheads="1"/>
                      </p:cNvPicPr>
                      <p:nvPr/>
                    </p:nvPicPr>
                    <p:blipFill>
                      <a:blip r:embed="rId4"/>
                      <a:srcRect/>
                      <a:stretch>
                        <a:fillRect/>
                      </a:stretch>
                    </p:blipFill>
                    <p:spPr bwMode="auto">
                      <a:xfrm>
                        <a:off x="2233613" y="2096991"/>
                        <a:ext cx="4046537"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Oval 6"/>
          <p:cNvSpPr/>
          <p:nvPr/>
        </p:nvSpPr>
        <p:spPr>
          <a:xfrm>
            <a:off x="2168175" y="2065390"/>
            <a:ext cx="593889" cy="348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Oval 7"/>
          <p:cNvSpPr/>
          <p:nvPr/>
        </p:nvSpPr>
        <p:spPr>
          <a:xfrm>
            <a:off x="3159587" y="2481747"/>
            <a:ext cx="593889" cy="348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9" name="Object 8"/>
          <p:cNvGraphicFramePr>
            <a:graphicFrameLocks noChangeAspect="1"/>
          </p:cNvGraphicFramePr>
          <p:nvPr>
            <p:extLst>
              <p:ext uri="{D42A27DB-BD31-4B8C-83A1-F6EECF244321}">
                <p14:modId xmlns:p14="http://schemas.microsoft.com/office/powerpoint/2010/main" val="111939578"/>
              </p:ext>
            </p:extLst>
          </p:nvPr>
        </p:nvGraphicFramePr>
        <p:xfrm>
          <a:off x="2842619" y="1665237"/>
          <a:ext cx="316072" cy="396398"/>
        </p:xfrm>
        <a:graphic>
          <a:graphicData uri="http://schemas.openxmlformats.org/presentationml/2006/ole">
            <mc:AlternateContent xmlns:mc="http://schemas.openxmlformats.org/markup-compatibility/2006">
              <mc:Choice xmlns:v="urn:schemas-microsoft-com:vml" Requires="v">
                <p:oleObj spid="_x0000_s368696" name="Equation" r:id="rId5" imgW="241200" imgH="330120" progId="Equation.DSMT4">
                  <p:embed/>
                </p:oleObj>
              </mc:Choice>
              <mc:Fallback>
                <p:oleObj name="Equation" r:id="rId5" imgW="241200" imgH="330120" progId="Equation.DSMT4">
                  <p:embed/>
                  <p:pic>
                    <p:nvPicPr>
                      <p:cNvPr id="0" name=""/>
                      <p:cNvPicPr>
                        <a:picLocks noChangeAspect="1" noChangeArrowheads="1"/>
                      </p:cNvPicPr>
                      <p:nvPr/>
                    </p:nvPicPr>
                    <p:blipFill>
                      <a:blip r:embed="rId6"/>
                      <a:srcRect/>
                      <a:stretch>
                        <a:fillRect/>
                      </a:stretch>
                    </p:blipFill>
                    <p:spPr bwMode="auto">
                      <a:xfrm>
                        <a:off x="2842619" y="1665237"/>
                        <a:ext cx="316072" cy="39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443557511"/>
              </p:ext>
            </p:extLst>
          </p:nvPr>
        </p:nvGraphicFramePr>
        <p:xfrm>
          <a:off x="4671265" y="1665237"/>
          <a:ext cx="316072" cy="396398"/>
        </p:xfrm>
        <a:graphic>
          <a:graphicData uri="http://schemas.openxmlformats.org/presentationml/2006/ole">
            <mc:AlternateContent xmlns:mc="http://schemas.openxmlformats.org/markup-compatibility/2006">
              <mc:Choice xmlns:v="urn:schemas-microsoft-com:vml" Requires="v">
                <p:oleObj spid="_x0000_s368697" name="Equation" r:id="rId7" imgW="241200" imgH="330120" progId="Equation.DSMT4">
                  <p:embed/>
                </p:oleObj>
              </mc:Choice>
              <mc:Fallback>
                <p:oleObj name="Equation" r:id="rId7" imgW="241200" imgH="330120" progId="Equation.DSMT4">
                  <p:embed/>
                  <p:pic>
                    <p:nvPicPr>
                      <p:cNvPr id="0" name=""/>
                      <p:cNvPicPr>
                        <a:picLocks noChangeAspect="1" noChangeArrowheads="1"/>
                      </p:cNvPicPr>
                      <p:nvPr/>
                    </p:nvPicPr>
                    <p:blipFill>
                      <a:blip r:embed="rId8"/>
                      <a:srcRect/>
                      <a:stretch>
                        <a:fillRect/>
                      </a:stretch>
                    </p:blipFill>
                    <p:spPr bwMode="auto">
                      <a:xfrm>
                        <a:off x="4671265" y="1665237"/>
                        <a:ext cx="316072" cy="39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Oval 10"/>
          <p:cNvSpPr/>
          <p:nvPr/>
        </p:nvSpPr>
        <p:spPr>
          <a:xfrm>
            <a:off x="3792754" y="2926379"/>
            <a:ext cx="593889" cy="3487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2" name="Object 11"/>
          <p:cNvGraphicFramePr>
            <a:graphicFrameLocks noChangeAspect="1"/>
          </p:cNvGraphicFramePr>
          <p:nvPr>
            <p:extLst>
              <p:ext uri="{D42A27DB-BD31-4B8C-83A1-F6EECF244321}">
                <p14:modId xmlns:p14="http://schemas.microsoft.com/office/powerpoint/2010/main" val="1216969808"/>
              </p:ext>
            </p:extLst>
          </p:nvPr>
        </p:nvGraphicFramePr>
        <p:xfrm>
          <a:off x="5351567" y="1665237"/>
          <a:ext cx="316072" cy="396398"/>
        </p:xfrm>
        <a:graphic>
          <a:graphicData uri="http://schemas.openxmlformats.org/presentationml/2006/ole">
            <mc:AlternateContent xmlns:mc="http://schemas.openxmlformats.org/markup-compatibility/2006">
              <mc:Choice xmlns:v="urn:schemas-microsoft-com:vml" Requires="v">
                <p:oleObj spid="_x0000_s368698" name="Equation" r:id="rId9" imgW="241200" imgH="330120" progId="Equation.DSMT4">
                  <p:embed/>
                </p:oleObj>
              </mc:Choice>
              <mc:Fallback>
                <p:oleObj name="Equation" r:id="rId9" imgW="241200" imgH="330120" progId="Equation.DSMT4">
                  <p:embed/>
                  <p:pic>
                    <p:nvPicPr>
                      <p:cNvPr id="0" name=""/>
                      <p:cNvPicPr>
                        <a:picLocks noChangeAspect="1" noChangeArrowheads="1"/>
                      </p:cNvPicPr>
                      <p:nvPr/>
                    </p:nvPicPr>
                    <p:blipFill>
                      <a:blip r:embed="rId10"/>
                      <a:srcRect/>
                      <a:stretch>
                        <a:fillRect/>
                      </a:stretch>
                    </p:blipFill>
                    <p:spPr bwMode="auto">
                      <a:xfrm>
                        <a:off x="5351567" y="1665237"/>
                        <a:ext cx="316072" cy="396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794098281"/>
              </p:ext>
            </p:extLst>
          </p:nvPr>
        </p:nvGraphicFramePr>
        <p:xfrm>
          <a:off x="749300" y="3458864"/>
          <a:ext cx="2398713" cy="361950"/>
        </p:xfrm>
        <a:graphic>
          <a:graphicData uri="http://schemas.openxmlformats.org/presentationml/2006/ole">
            <mc:AlternateContent xmlns:mc="http://schemas.openxmlformats.org/markup-compatibility/2006">
              <mc:Choice xmlns:v="urn:schemas-microsoft-com:vml" Requires="v">
                <p:oleObj spid="_x0000_s368699" name="Equation" r:id="rId11" imgW="2019240" imgH="330120" progId="Equation.DSMT4">
                  <p:embed/>
                </p:oleObj>
              </mc:Choice>
              <mc:Fallback>
                <p:oleObj name="Equation" r:id="rId11" imgW="2019240" imgH="330120" progId="Equation.DSMT4">
                  <p:embed/>
                  <p:pic>
                    <p:nvPicPr>
                      <p:cNvPr id="0" name="Object 9"/>
                      <p:cNvPicPr>
                        <a:picLocks noChangeAspect="1" noChangeArrowheads="1"/>
                      </p:cNvPicPr>
                      <p:nvPr/>
                    </p:nvPicPr>
                    <p:blipFill>
                      <a:blip r:embed="rId12"/>
                      <a:srcRect/>
                      <a:stretch>
                        <a:fillRect/>
                      </a:stretch>
                    </p:blipFill>
                    <p:spPr bwMode="auto">
                      <a:xfrm>
                        <a:off x="749300" y="3458864"/>
                        <a:ext cx="23987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4129944306"/>
              </p:ext>
            </p:extLst>
          </p:nvPr>
        </p:nvGraphicFramePr>
        <p:xfrm>
          <a:off x="5266507" y="3423121"/>
          <a:ext cx="2533650" cy="361950"/>
        </p:xfrm>
        <a:graphic>
          <a:graphicData uri="http://schemas.openxmlformats.org/presentationml/2006/ole">
            <mc:AlternateContent xmlns:mc="http://schemas.openxmlformats.org/markup-compatibility/2006">
              <mc:Choice xmlns:v="urn:schemas-microsoft-com:vml" Requires="v">
                <p:oleObj spid="_x0000_s368700" name="Equation" r:id="rId13" imgW="2133360" imgH="330120" progId="Equation.DSMT4">
                  <p:embed/>
                </p:oleObj>
              </mc:Choice>
              <mc:Fallback>
                <p:oleObj name="Equation" r:id="rId13" imgW="2133360" imgH="330120" progId="Equation.DSMT4">
                  <p:embed/>
                  <p:pic>
                    <p:nvPicPr>
                      <p:cNvPr id="0" name=""/>
                      <p:cNvPicPr>
                        <a:picLocks noChangeAspect="1" noChangeArrowheads="1"/>
                      </p:cNvPicPr>
                      <p:nvPr/>
                    </p:nvPicPr>
                    <p:blipFill>
                      <a:blip r:embed="rId14"/>
                      <a:srcRect/>
                      <a:stretch>
                        <a:fillRect/>
                      </a:stretch>
                    </p:blipFill>
                    <p:spPr bwMode="auto">
                      <a:xfrm>
                        <a:off x="5266507" y="3423121"/>
                        <a:ext cx="25336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85940557"/>
              </p:ext>
            </p:extLst>
          </p:nvPr>
        </p:nvGraphicFramePr>
        <p:xfrm>
          <a:off x="206579" y="3828907"/>
          <a:ext cx="4841875" cy="417512"/>
        </p:xfrm>
        <a:graphic>
          <a:graphicData uri="http://schemas.openxmlformats.org/presentationml/2006/ole">
            <mc:AlternateContent xmlns:mc="http://schemas.openxmlformats.org/markup-compatibility/2006">
              <mc:Choice xmlns:v="urn:schemas-microsoft-com:vml" Requires="v">
                <p:oleObj spid="_x0000_s368701" name="Equation" r:id="rId15" imgW="4076640" imgH="380880" progId="Equation.DSMT4">
                  <p:embed/>
                </p:oleObj>
              </mc:Choice>
              <mc:Fallback>
                <p:oleObj name="Equation" r:id="rId15" imgW="4076640" imgH="380880" progId="Equation.DSMT4">
                  <p:embed/>
                  <p:pic>
                    <p:nvPicPr>
                      <p:cNvPr id="0" name=""/>
                      <p:cNvPicPr>
                        <a:picLocks noChangeAspect="1" noChangeArrowheads="1"/>
                      </p:cNvPicPr>
                      <p:nvPr/>
                    </p:nvPicPr>
                    <p:blipFill>
                      <a:blip r:embed="rId16"/>
                      <a:srcRect/>
                      <a:stretch>
                        <a:fillRect/>
                      </a:stretch>
                    </p:blipFill>
                    <p:spPr bwMode="auto">
                      <a:xfrm>
                        <a:off x="206579" y="3828907"/>
                        <a:ext cx="484187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166241185"/>
              </p:ext>
            </p:extLst>
          </p:nvPr>
        </p:nvGraphicFramePr>
        <p:xfrm>
          <a:off x="624092" y="4217844"/>
          <a:ext cx="3740150" cy="417513"/>
        </p:xfrm>
        <a:graphic>
          <a:graphicData uri="http://schemas.openxmlformats.org/presentationml/2006/ole">
            <mc:AlternateContent xmlns:mc="http://schemas.openxmlformats.org/markup-compatibility/2006">
              <mc:Choice xmlns:v="urn:schemas-microsoft-com:vml" Requires="v">
                <p:oleObj spid="_x0000_s368702" name="Equation" r:id="rId17" imgW="3149280" imgH="380880" progId="Equation.DSMT4">
                  <p:embed/>
                </p:oleObj>
              </mc:Choice>
              <mc:Fallback>
                <p:oleObj name="Equation" r:id="rId17" imgW="3149280" imgH="380880" progId="Equation.DSMT4">
                  <p:embed/>
                  <p:pic>
                    <p:nvPicPr>
                      <p:cNvPr id="0" name=""/>
                      <p:cNvPicPr>
                        <a:picLocks noChangeAspect="1" noChangeArrowheads="1"/>
                      </p:cNvPicPr>
                      <p:nvPr/>
                    </p:nvPicPr>
                    <p:blipFill>
                      <a:blip r:embed="rId18"/>
                      <a:srcRect/>
                      <a:stretch>
                        <a:fillRect/>
                      </a:stretch>
                    </p:blipFill>
                    <p:spPr bwMode="auto">
                      <a:xfrm>
                        <a:off x="624092" y="4217844"/>
                        <a:ext cx="3740150"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911031364"/>
              </p:ext>
            </p:extLst>
          </p:nvPr>
        </p:nvGraphicFramePr>
        <p:xfrm>
          <a:off x="611904" y="4593264"/>
          <a:ext cx="1749425" cy="361950"/>
        </p:xfrm>
        <a:graphic>
          <a:graphicData uri="http://schemas.openxmlformats.org/presentationml/2006/ole">
            <mc:AlternateContent xmlns:mc="http://schemas.openxmlformats.org/markup-compatibility/2006">
              <mc:Choice xmlns:v="urn:schemas-microsoft-com:vml" Requires="v">
                <p:oleObj spid="_x0000_s368703" name="Equation" r:id="rId19" imgW="1473120" imgH="330120" progId="Equation.DSMT4">
                  <p:embed/>
                </p:oleObj>
              </mc:Choice>
              <mc:Fallback>
                <p:oleObj name="Equation" r:id="rId19" imgW="1473120" imgH="330120" progId="Equation.DSMT4">
                  <p:embed/>
                  <p:pic>
                    <p:nvPicPr>
                      <p:cNvPr id="0" name=""/>
                      <p:cNvPicPr>
                        <a:picLocks noChangeAspect="1" noChangeArrowheads="1"/>
                      </p:cNvPicPr>
                      <p:nvPr/>
                    </p:nvPicPr>
                    <p:blipFill>
                      <a:blip r:embed="rId20"/>
                      <a:srcRect/>
                      <a:stretch>
                        <a:fillRect/>
                      </a:stretch>
                    </p:blipFill>
                    <p:spPr bwMode="auto">
                      <a:xfrm>
                        <a:off x="611904" y="4593264"/>
                        <a:ext cx="17494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73055084"/>
              </p:ext>
            </p:extLst>
          </p:nvPr>
        </p:nvGraphicFramePr>
        <p:xfrm>
          <a:off x="5238852" y="3889541"/>
          <a:ext cx="2081213" cy="361950"/>
        </p:xfrm>
        <a:graphic>
          <a:graphicData uri="http://schemas.openxmlformats.org/presentationml/2006/ole">
            <mc:AlternateContent xmlns:mc="http://schemas.openxmlformats.org/markup-compatibility/2006">
              <mc:Choice xmlns:v="urn:schemas-microsoft-com:vml" Requires="v">
                <p:oleObj spid="_x0000_s368704" name="Equation" r:id="rId21" imgW="1752480" imgH="330120" progId="Equation.DSMT4">
                  <p:embed/>
                </p:oleObj>
              </mc:Choice>
              <mc:Fallback>
                <p:oleObj name="Equation" r:id="rId21" imgW="1752480" imgH="330120" progId="Equation.DSMT4">
                  <p:embed/>
                  <p:pic>
                    <p:nvPicPr>
                      <p:cNvPr id="0" name=""/>
                      <p:cNvPicPr>
                        <a:picLocks noChangeAspect="1" noChangeArrowheads="1"/>
                      </p:cNvPicPr>
                      <p:nvPr/>
                    </p:nvPicPr>
                    <p:blipFill>
                      <a:blip r:embed="rId22"/>
                      <a:srcRect/>
                      <a:stretch>
                        <a:fillRect/>
                      </a:stretch>
                    </p:blipFill>
                    <p:spPr bwMode="auto">
                      <a:xfrm>
                        <a:off x="5238852" y="3889541"/>
                        <a:ext cx="20812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37243382"/>
              </p:ext>
            </p:extLst>
          </p:nvPr>
        </p:nvGraphicFramePr>
        <p:xfrm>
          <a:off x="309101" y="4912700"/>
          <a:ext cx="4057650" cy="361950"/>
        </p:xfrm>
        <a:graphic>
          <a:graphicData uri="http://schemas.openxmlformats.org/presentationml/2006/ole">
            <mc:AlternateContent xmlns:mc="http://schemas.openxmlformats.org/markup-compatibility/2006">
              <mc:Choice xmlns:v="urn:schemas-microsoft-com:vml" Requires="v">
                <p:oleObj spid="_x0000_s368705" name="Equation" r:id="rId23" imgW="3416040" imgH="330120" progId="Equation.DSMT4">
                  <p:embed/>
                </p:oleObj>
              </mc:Choice>
              <mc:Fallback>
                <p:oleObj name="Equation" r:id="rId23" imgW="3416040" imgH="330120" progId="Equation.DSMT4">
                  <p:embed/>
                  <p:pic>
                    <p:nvPicPr>
                      <p:cNvPr id="0" name=""/>
                      <p:cNvPicPr>
                        <a:picLocks noChangeAspect="1" noChangeArrowheads="1"/>
                      </p:cNvPicPr>
                      <p:nvPr/>
                    </p:nvPicPr>
                    <p:blipFill>
                      <a:blip r:embed="rId24"/>
                      <a:srcRect/>
                      <a:stretch>
                        <a:fillRect/>
                      </a:stretch>
                    </p:blipFill>
                    <p:spPr bwMode="auto">
                      <a:xfrm>
                        <a:off x="309101" y="4912700"/>
                        <a:ext cx="40576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4085429681"/>
              </p:ext>
            </p:extLst>
          </p:nvPr>
        </p:nvGraphicFramePr>
        <p:xfrm>
          <a:off x="709356" y="5294057"/>
          <a:ext cx="7497763" cy="417513"/>
        </p:xfrm>
        <a:graphic>
          <a:graphicData uri="http://schemas.openxmlformats.org/presentationml/2006/ole">
            <mc:AlternateContent xmlns:mc="http://schemas.openxmlformats.org/markup-compatibility/2006">
              <mc:Choice xmlns:v="urn:schemas-microsoft-com:vml" Requires="v">
                <p:oleObj spid="_x0000_s368706" name="Equation" r:id="rId25" imgW="6311880" imgH="380880" progId="Equation.DSMT4">
                  <p:embed/>
                </p:oleObj>
              </mc:Choice>
              <mc:Fallback>
                <p:oleObj name="Equation" r:id="rId25" imgW="6311880" imgH="380880" progId="Equation.DSMT4">
                  <p:embed/>
                  <p:pic>
                    <p:nvPicPr>
                      <p:cNvPr id="0" name=""/>
                      <p:cNvPicPr>
                        <a:picLocks noChangeAspect="1" noChangeArrowheads="1"/>
                      </p:cNvPicPr>
                      <p:nvPr/>
                    </p:nvPicPr>
                    <p:blipFill>
                      <a:blip r:embed="rId26"/>
                      <a:srcRect/>
                      <a:stretch>
                        <a:fillRect/>
                      </a:stretch>
                    </p:blipFill>
                    <p:spPr bwMode="auto">
                      <a:xfrm>
                        <a:off x="709356" y="5294057"/>
                        <a:ext cx="7497763"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913799599"/>
              </p:ext>
            </p:extLst>
          </p:nvPr>
        </p:nvGraphicFramePr>
        <p:xfrm>
          <a:off x="1433358" y="5748594"/>
          <a:ext cx="6019800" cy="361950"/>
        </p:xfrm>
        <a:graphic>
          <a:graphicData uri="http://schemas.openxmlformats.org/presentationml/2006/ole">
            <mc:AlternateContent xmlns:mc="http://schemas.openxmlformats.org/markup-compatibility/2006">
              <mc:Choice xmlns:v="urn:schemas-microsoft-com:vml" Requires="v">
                <p:oleObj spid="_x0000_s368707" name="Equation" r:id="rId27" imgW="5067000" imgH="330120" progId="Equation.DSMT4">
                  <p:embed/>
                </p:oleObj>
              </mc:Choice>
              <mc:Fallback>
                <p:oleObj name="Equation" r:id="rId27" imgW="5067000" imgH="330120" progId="Equation.DSMT4">
                  <p:embed/>
                  <p:pic>
                    <p:nvPicPr>
                      <p:cNvPr id="0" name=""/>
                      <p:cNvPicPr>
                        <a:picLocks noChangeAspect="1" noChangeArrowheads="1"/>
                      </p:cNvPicPr>
                      <p:nvPr/>
                    </p:nvPicPr>
                    <p:blipFill>
                      <a:blip r:embed="rId28"/>
                      <a:srcRect/>
                      <a:stretch>
                        <a:fillRect/>
                      </a:stretch>
                    </p:blipFill>
                    <p:spPr bwMode="auto">
                      <a:xfrm>
                        <a:off x="1433358" y="5748594"/>
                        <a:ext cx="60198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903351533"/>
              </p:ext>
            </p:extLst>
          </p:nvPr>
        </p:nvGraphicFramePr>
        <p:xfrm>
          <a:off x="2784475" y="6137275"/>
          <a:ext cx="3108325" cy="361950"/>
        </p:xfrm>
        <a:graphic>
          <a:graphicData uri="http://schemas.openxmlformats.org/presentationml/2006/ole">
            <mc:AlternateContent xmlns:mc="http://schemas.openxmlformats.org/markup-compatibility/2006">
              <mc:Choice xmlns:v="urn:schemas-microsoft-com:vml" Requires="v">
                <p:oleObj spid="_x0000_s368708" name="Equation" r:id="rId29" imgW="2616120" imgH="330120" progId="Equation.DSMT4">
                  <p:embed/>
                </p:oleObj>
              </mc:Choice>
              <mc:Fallback>
                <p:oleObj name="Equation" r:id="rId29" imgW="2616120" imgH="330120" progId="Equation.DSMT4">
                  <p:embed/>
                  <p:pic>
                    <p:nvPicPr>
                      <p:cNvPr id="0" name=""/>
                      <p:cNvPicPr>
                        <a:picLocks noChangeAspect="1" noChangeArrowheads="1"/>
                      </p:cNvPicPr>
                      <p:nvPr/>
                    </p:nvPicPr>
                    <p:blipFill>
                      <a:blip r:embed="rId30"/>
                      <a:srcRect/>
                      <a:stretch>
                        <a:fillRect/>
                      </a:stretch>
                    </p:blipFill>
                    <p:spPr bwMode="auto">
                      <a:xfrm>
                        <a:off x="2784475" y="6137275"/>
                        <a:ext cx="31083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4124773182"/>
              </p:ext>
            </p:extLst>
          </p:nvPr>
        </p:nvGraphicFramePr>
        <p:xfrm>
          <a:off x="2951163" y="6496050"/>
          <a:ext cx="3576637" cy="361950"/>
        </p:xfrm>
        <a:graphic>
          <a:graphicData uri="http://schemas.openxmlformats.org/presentationml/2006/ole">
            <mc:AlternateContent xmlns:mc="http://schemas.openxmlformats.org/markup-compatibility/2006">
              <mc:Choice xmlns:v="urn:schemas-microsoft-com:vml" Requires="v">
                <p:oleObj spid="_x0000_s368709" name="Equation" r:id="rId31" imgW="3009600" imgH="330120" progId="Equation.DSMT4">
                  <p:embed/>
                </p:oleObj>
              </mc:Choice>
              <mc:Fallback>
                <p:oleObj name="Equation" r:id="rId31" imgW="3009600" imgH="330120" progId="Equation.DSMT4">
                  <p:embed/>
                  <p:pic>
                    <p:nvPicPr>
                      <p:cNvPr id="0" name=""/>
                      <p:cNvPicPr>
                        <a:picLocks noChangeAspect="1" noChangeArrowheads="1"/>
                      </p:cNvPicPr>
                      <p:nvPr/>
                    </p:nvPicPr>
                    <p:blipFill>
                      <a:blip r:embed="rId32"/>
                      <a:srcRect/>
                      <a:stretch>
                        <a:fillRect/>
                      </a:stretch>
                    </p:blipFill>
                    <p:spPr bwMode="auto">
                      <a:xfrm>
                        <a:off x="2951163" y="6496050"/>
                        <a:ext cx="35766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466912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US" dirty="0" smtClean="0"/>
              <a:t>Thus, given</a:t>
            </a:r>
          </a:p>
          <a:p>
            <a:endParaRPr lang="en-US" dirty="0"/>
          </a:p>
          <a:p>
            <a:endParaRPr lang="en-US" dirty="0" smtClean="0"/>
          </a:p>
          <a:p>
            <a:endParaRPr lang="en-US" dirty="0" smtClean="0"/>
          </a:p>
          <a:p>
            <a:pPr marL="0" indent="0">
              <a:buNone/>
            </a:pPr>
            <a:r>
              <a:rPr lang="en-US" dirty="0"/>
              <a:t>	</a:t>
            </a:r>
            <a:r>
              <a:rPr lang="en-US" dirty="0" smtClean="0"/>
              <a:t>we may deduce the solution vector is</a:t>
            </a:r>
            <a:endParaRPr lang="en-US" dirty="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2355160974"/>
              </p:ext>
            </p:extLst>
          </p:nvPr>
        </p:nvGraphicFramePr>
        <p:xfrm>
          <a:off x="2484792" y="2264947"/>
          <a:ext cx="2081213" cy="361950"/>
        </p:xfrm>
        <a:graphic>
          <a:graphicData uri="http://schemas.openxmlformats.org/presentationml/2006/ole">
            <mc:AlternateContent xmlns:mc="http://schemas.openxmlformats.org/markup-compatibility/2006">
              <mc:Choice xmlns:v="urn:schemas-microsoft-com:vml" Requires="v">
                <p:oleObj spid="_x0000_s369671" name="Equation" r:id="rId3" imgW="1752480" imgH="330120" progId="Equation.DSMT4">
                  <p:embed/>
                </p:oleObj>
              </mc:Choice>
              <mc:Fallback>
                <p:oleObj name="Equation" r:id="rId3" imgW="1752480" imgH="330120" progId="Equation.DSMT4">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4792" y="2264947"/>
                        <a:ext cx="20812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623742816"/>
              </p:ext>
            </p:extLst>
          </p:nvPr>
        </p:nvGraphicFramePr>
        <p:xfrm>
          <a:off x="2479507" y="2615800"/>
          <a:ext cx="2533650" cy="361950"/>
        </p:xfrm>
        <a:graphic>
          <a:graphicData uri="http://schemas.openxmlformats.org/presentationml/2006/ole">
            <mc:AlternateContent xmlns:mc="http://schemas.openxmlformats.org/markup-compatibility/2006">
              <mc:Choice xmlns:v="urn:schemas-microsoft-com:vml" Requires="v">
                <p:oleObj spid="_x0000_s369672" name="Equation" r:id="rId5" imgW="2133360" imgH="330120" progId="Equation.DSMT4">
                  <p:embed/>
                </p:oleObj>
              </mc:Choice>
              <mc:Fallback>
                <p:oleObj name="Equation" r:id="rId5" imgW="2133360" imgH="330120" progId="Equation.DSMT4">
                  <p:embed/>
                  <p:pic>
                    <p:nvPicPr>
                      <p:cNvPr id="0" name="Object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79507" y="2615800"/>
                        <a:ext cx="25336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898899277"/>
              </p:ext>
            </p:extLst>
          </p:nvPr>
        </p:nvGraphicFramePr>
        <p:xfrm>
          <a:off x="2510099" y="1913260"/>
          <a:ext cx="3576637" cy="361950"/>
        </p:xfrm>
        <a:graphic>
          <a:graphicData uri="http://schemas.openxmlformats.org/presentationml/2006/ole">
            <mc:AlternateContent xmlns:mc="http://schemas.openxmlformats.org/markup-compatibility/2006">
              <mc:Choice xmlns:v="urn:schemas-microsoft-com:vml" Requires="v">
                <p:oleObj spid="_x0000_s369673" name="Equation" r:id="rId7" imgW="3009600" imgH="330120" progId="Equation.DSMT4">
                  <p:embed/>
                </p:oleObj>
              </mc:Choice>
              <mc:Fallback>
                <p:oleObj name="Equation" r:id="rId7" imgW="3009600" imgH="330120" progId="Equation.DSMT4">
                  <p:embed/>
                  <p:pic>
                    <p:nvPicPr>
                      <p:cNvPr id="0" name="Object 2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10099" y="1913260"/>
                        <a:ext cx="35766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027802125"/>
              </p:ext>
            </p:extLst>
          </p:nvPr>
        </p:nvGraphicFramePr>
        <p:xfrm>
          <a:off x="539244" y="3705364"/>
          <a:ext cx="3468687" cy="2252662"/>
        </p:xfrm>
        <a:graphic>
          <a:graphicData uri="http://schemas.openxmlformats.org/presentationml/2006/ole">
            <mc:AlternateContent xmlns:mc="http://schemas.openxmlformats.org/markup-compatibility/2006">
              <mc:Choice xmlns:v="urn:schemas-microsoft-com:vml" Requires="v">
                <p:oleObj spid="_x0000_s369674" name="Equation" r:id="rId9" imgW="3213000" imgH="2260440" progId="Equation.DSMT4">
                  <p:embed/>
                </p:oleObj>
              </mc:Choice>
              <mc:Fallback>
                <p:oleObj name="Equation" r:id="rId9" imgW="3213000" imgH="2260440" progId="Equation.DSMT4">
                  <p:embed/>
                  <p:pic>
                    <p:nvPicPr>
                      <p:cNvPr id="0" name=""/>
                      <p:cNvPicPr>
                        <a:picLocks noChangeAspect="1" noChangeArrowheads="1"/>
                      </p:cNvPicPr>
                      <p:nvPr/>
                    </p:nvPicPr>
                    <p:blipFill>
                      <a:blip r:embed="rId10"/>
                      <a:srcRect/>
                      <a:stretch>
                        <a:fillRect/>
                      </a:stretch>
                    </p:blipFill>
                    <p:spPr bwMode="auto">
                      <a:xfrm>
                        <a:off x="539244" y="3705364"/>
                        <a:ext cx="3468687"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872823581"/>
              </p:ext>
            </p:extLst>
          </p:nvPr>
        </p:nvGraphicFramePr>
        <p:xfrm>
          <a:off x="4142342" y="3696329"/>
          <a:ext cx="4840288" cy="2252662"/>
        </p:xfrm>
        <a:graphic>
          <a:graphicData uri="http://schemas.openxmlformats.org/presentationml/2006/ole">
            <mc:AlternateContent xmlns:mc="http://schemas.openxmlformats.org/markup-compatibility/2006">
              <mc:Choice xmlns:v="urn:schemas-microsoft-com:vml" Requires="v">
                <p:oleObj spid="_x0000_s369675" name="Equation" r:id="rId11" imgW="4483080" imgH="2260440" progId="Equation.DSMT4">
                  <p:embed/>
                </p:oleObj>
              </mc:Choice>
              <mc:Fallback>
                <p:oleObj name="Equation" r:id="rId11" imgW="4483080" imgH="2260440" progId="Equation.DSMT4">
                  <p:embed/>
                  <p:pic>
                    <p:nvPicPr>
                      <p:cNvPr id="0" name=""/>
                      <p:cNvPicPr>
                        <a:picLocks noChangeAspect="1" noChangeArrowheads="1"/>
                      </p:cNvPicPr>
                      <p:nvPr/>
                    </p:nvPicPr>
                    <p:blipFill>
                      <a:blip r:embed="rId12"/>
                      <a:srcRect/>
                      <a:stretch>
                        <a:fillRect/>
                      </a:stretch>
                    </p:blipFill>
                    <p:spPr bwMode="auto">
                      <a:xfrm>
                        <a:off x="4142342" y="3696329"/>
                        <a:ext cx="4840288"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919409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Top students will always ask, so I will address it now:</a:t>
            </a:r>
            <a:endParaRPr lang="en-US" dirty="0"/>
          </a:p>
          <a:p>
            <a:pPr marL="0" indent="0">
              <a:buNone/>
            </a:pPr>
            <a:r>
              <a:rPr lang="en-US" b="1" dirty="0" smtClean="0">
                <a:solidFill>
                  <a:srgbClr val="FF0000"/>
                </a:solidFill>
              </a:rPr>
              <a:t>      There are alternative ways of coming up with a solution,</a:t>
            </a:r>
            <a:br>
              <a:rPr lang="en-US" b="1" dirty="0" smtClean="0">
                <a:solidFill>
                  <a:srgbClr val="FF0000"/>
                </a:solidFill>
              </a:rPr>
            </a:br>
            <a:r>
              <a:rPr lang="en-US" b="1" dirty="0" smtClean="0">
                <a:solidFill>
                  <a:srgbClr val="FF0000"/>
                </a:solidFill>
              </a:rPr>
              <a:t>		but all solutions are equivalent</a:t>
            </a:r>
          </a:p>
          <a:p>
            <a:r>
              <a:rPr lang="en-US" dirty="0" smtClean="0"/>
              <a:t>For example, given                           , you could either</a:t>
            </a:r>
          </a:p>
          <a:p>
            <a:pPr lvl="1"/>
            <a:r>
              <a:rPr lang="en-US" dirty="0" smtClean="0"/>
              <a:t>Let </a:t>
            </a:r>
            <a:r>
              <a:rPr lang="en-US" i="1" dirty="0" smtClean="0">
                <a:latin typeface="Times New Roman" panose="02020603050405020304" pitchFamily="18" charset="0"/>
              </a:rPr>
              <a:t>x</a:t>
            </a:r>
            <a:r>
              <a:rPr lang="en-US" baseline="-25000" dirty="0" smtClean="0">
                <a:latin typeface="Times New Roman" panose="02020603050405020304" pitchFamily="18" charset="0"/>
              </a:rPr>
              <a:t>2</a:t>
            </a:r>
            <a:r>
              <a:rPr lang="en-US" dirty="0" smtClean="0"/>
              <a:t> be a free variable, in which case the solution is </a:t>
            </a:r>
          </a:p>
          <a:p>
            <a:pPr lvl="1"/>
            <a:endParaRPr lang="en-US" dirty="0"/>
          </a:p>
          <a:p>
            <a:pPr lvl="1"/>
            <a:endParaRPr lang="en-US" dirty="0" smtClean="0"/>
          </a:p>
          <a:p>
            <a:pPr lvl="1"/>
            <a:r>
              <a:rPr lang="en-US" dirty="0"/>
              <a:t>Let </a:t>
            </a:r>
            <a:r>
              <a:rPr lang="en-US" i="1" dirty="0" smtClean="0">
                <a:latin typeface="Times New Roman" panose="02020603050405020304" pitchFamily="18" charset="0"/>
              </a:rPr>
              <a:t>x</a:t>
            </a:r>
            <a:r>
              <a:rPr lang="en-US" baseline="-25000" dirty="0" smtClean="0">
                <a:latin typeface="Times New Roman" panose="02020603050405020304" pitchFamily="18" charset="0"/>
              </a:rPr>
              <a:t>1</a:t>
            </a:r>
            <a:r>
              <a:rPr lang="en-US" dirty="0" smtClean="0"/>
              <a:t> </a:t>
            </a:r>
            <a:r>
              <a:rPr lang="en-US" dirty="0"/>
              <a:t>be a free variable, in which case the solution is  </a:t>
            </a:r>
          </a:p>
          <a:p>
            <a:pPr marL="0" indent="0">
              <a:buNone/>
            </a:pPr>
            <a:endParaRPr lang="en-US" dirty="0"/>
          </a:p>
          <a:p>
            <a:endParaRPr lang="en-US" dirty="0" smtClean="0"/>
          </a:p>
          <a:p>
            <a:endParaRPr lang="en-US" dirty="0" smtClean="0"/>
          </a:p>
          <a:p>
            <a:r>
              <a:rPr lang="en-US" dirty="0" smtClean="0"/>
              <a:t>We are describing an </a:t>
            </a:r>
            <a:r>
              <a:rPr lang="en-US" i="1" dirty="0" smtClean="0"/>
              <a:t>algorithm</a:t>
            </a:r>
            <a:r>
              <a:rPr lang="en-US" dirty="0" smtClean="0"/>
              <a:t> that gives a solution</a:t>
            </a:r>
          </a:p>
          <a:p>
            <a:pPr lvl="1"/>
            <a:r>
              <a:rPr lang="en-US" dirty="0" smtClean="0"/>
              <a:t>An algorithm means you can implement it in a computer</a:t>
            </a:r>
            <a:endParaRPr lang="en-US" dirty="0"/>
          </a:p>
          <a:p>
            <a:endParaRPr lang="en-US" dirty="0" smtClean="0"/>
          </a:p>
          <a:p>
            <a:endParaRPr lang="en-US" dirty="0" smtClean="0"/>
          </a:p>
          <a:p>
            <a:endParaRPr lang="en-US"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8382000" y="6096000"/>
            <a:ext cx="609600" cy="609600"/>
          </a:xfrm>
          <a:prstGeom prst="rect">
            <a:avLst/>
          </a:prstGeom>
        </p:spPr>
      </p:pic>
      <p:graphicFrame>
        <p:nvGraphicFramePr>
          <p:cNvPr id="5" name="Object 4"/>
          <p:cNvGraphicFramePr>
            <a:graphicFrameLocks noChangeAspect="1"/>
          </p:cNvGraphicFramePr>
          <p:nvPr>
            <p:extLst>
              <p:ext uri="{D42A27DB-BD31-4B8C-83A1-F6EECF244321}">
                <p14:modId xmlns:p14="http://schemas.microsoft.com/office/powerpoint/2010/main" val="2211028318"/>
              </p:ext>
            </p:extLst>
          </p:nvPr>
        </p:nvGraphicFramePr>
        <p:xfrm>
          <a:off x="3207143" y="2775491"/>
          <a:ext cx="1593850" cy="457200"/>
        </p:xfrm>
        <a:graphic>
          <a:graphicData uri="http://schemas.openxmlformats.org/presentationml/2006/ole">
            <mc:AlternateContent xmlns:mc="http://schemas.openxmlformats.org/markup-compatibility/2006">
              <mc:Choice xmlns:v="urn:schemas-microsoft-com:vml" Requires="v">
                <p:oleObj spid="_x0000_s367626" name="Equation" r:id="rId7" imgW="1218960" imgH="380880" progId="Equation.DSMT4">
                  <p:embed/>
                </p:oleObj>
              </mc:Choice>
              <mc:Fallback>
                <p:oleObj name="Equation" r:id="rId7" imgW="1218960" imgH="380880" progId="Equation.DSMT4">
                  <p:embed/>
                  <p:pic>
                    <p:nvPicPr>
                      <p:cNvPr id="0" name=""/>
                      <p:cNvPicPr>
                        <a:picLocks noChangeAspect="1" noChangeArrowheads="1"/>
                      </p:cNvPicPr>
                      <p:nvPr/>
                    </p:nvPicPr>
                    <p:blipFill>
                      <a:blip r:embed="rId8"/>
                      <a:srcRect/>
                      <a:stretch>
                        <a:fillRect/>
                      </a:stretch>
                    </p:blipFill>
                    <p:spPr bwMode="auto">
                      <a:xfrm>
                        <a:off x="3207143" y="2775491"/>
                        <a:ext cx="15938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346119894"/>
              </p:ext>
            </p:extLst>
          </p:nvPr>
        </p:nvGraphicFramePr>
        <p:xfrm>
          <a:off x="2460057" y="3506788"/>
          <a:ext cx="4865687" cy="882650"/>
        </p:xfrm>
        <a:graphic>
          <a:graphicData uri="http://schemas.openxmlformats.org/presentationml/2006/ole">
            <mc:AlternateContent xmlns:mc="http://schemas.openxmlformats.org/markup-compatibility/2006">
              <mc:Choice xmlns:v="urn:schemas-microsoft-com:vml" Requires="v">
                <p:oleObj spid="_x0000_s367627" name="Equation" r:id="rId9" imgW="3720960" imgH="736560" progId="Equation.DSMT4">
                  <p:embed/>
                </p:oleObj>
              </mc:Choice>
              <mc:Fallback>
                <p:oleObj name="Equation" r:id="rId9" imgW="3720960" imgH="736560" progId="Equation.DSMT4">
                  <p:embed/>
                  <p:pic>
                    <p:nvPicPr>
                      <p:cNvPr id="0" name=""/>
                      <p:cNvPicPr>
                        <a:picLocks noChangeAspect="1" noChangeArrowheads="1"/>
                      </p:cNvPicPr>
                      <p:nvPr/>
                    </p:nvPicPr>
                    <p:blipFill>
                      <a:blip r:embed="rId10"/>
                      <a:srcRect/>
                      <a:stretch>
                        <a:fillRect/>
                      </a:stretch>
                    </p:blipFill>
                    <p:spPr bwMode="auto">
                      <a:xfrm>
                        <a:off x="2460057" y="3506788"/>
                        <a:ext cx="4865687"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187327489"/>
              </p:ext>
            </p:extLst>
          </p:nvPr>
        </p:nvGraphicFramePr>
        <p:xfrm>
          <a:off x="2442947" y="4678363"/>
          <a:ext cx="3902075" cy="882650"/>
        </p:xfrm>
        <a:graphic>
          <a:graphicData uri="http://schemas.openxmlformats.org/presentationml/2006/ole">
            <mc:AlternateContent xmlns:mc="http://schemas.openxmlformats.org/markup-compatibility/2006">
              <mc:Choice xmlns:v="urn:schemas-microsoft-com:vml" Requires="v">
                <p:oleObj spid="_x0000_s367628" name="Equation" r:id="rId11" imgW="2984400" imgH="736560" progId="Equation.DSMT4">
                  <p:embed/>
                </p:oleObj>
              </mc:Choice>
              <mc:Fallback>
                <p:oleObj name="Equation" r:id="rId11" imgW="2984400" imgH="736560" progId="Equation.DSMT4">
                  <p:embed/>
                  <p:pic>
                    <p:nvPicPr>
                      <p:cNvPr id="0" name=""/>
                      <p:cNvPicPr>
                        <a:picLocks noChangeAspect="1" noChangeArrowheads="1"/>
                      </p:cNvPicPr>
                      <p:nvPr/>
                    </p:nvPicPr>
                    <p:blipFill>
                      <a:blip r:embed="rId12"/>
                      <a:srcRect/>
                      <a:stretch>
                        <a:fillRect/>
                      </a:stretch>
                    </p:blipFill>
                    <p:spPr bwMode="auto">
                      <a:xfrm>
                        <a:off x="2442947" y="4678363"/>
                        <a:ext cx="390207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ustDataLst>
      <p:tags r:id="rId2"/>
    </p:custDataLst>
    <p:extLst>
      <p:ext uri="{BB962C8B-B14F-4D97-AF65-F5344CB8AC3E}">
        <p14:creationId xmlns:p14="http://schemas.microsoft.com/office/powerpoint/2010/main" val="774713434"/>
      </p:ext>
    </p:extLst>
  </p:cSld>
  <p:clrMapOvr>
    <a:masterClrMapping/>
  </p:clrMapOvr>
  <mc:AlternateContent xmlns:mc="http://schemas.openxmlformats.org/markup-compatibility/2006" xmlns:p14="http://schemas.microsoft.com/office/powerpoint/2010/main">
    <mc:Choice Requires="p14">
      <p:transition spd="slow" p14:dur="2000" advTm="51767"/>
    </mc:Choice>
    <mc:Fallback xmlns="">
      <p:transition spd="slow" advTm="517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when an augmented matrix is in row-echelon form</a:t>
            </a:r>
          </a:p>
          <a:p>
            <a:pPr lvl="1"/>
            <a:r>
              <a:rPr lang="en-US" dirty="0" smtClean="0">
                <a:latin typeface="Times New Roman" panose="02020603050405020304" pitchFamily="18" charset="0"/>
              </a:rPr>
              <a:t>Identify augmented matrices that are in row-echelon form</a:t>
            </a:r>
          </a:p>
          <a:p>
            <a:pPr lvl="1"/>
            <a:r>
              <a:rPr lang="en-US" dirty="0" smtClean="0">
                <a:latin typeface="Times New Roman" panose="02020603050405020304" pitchFamily="18" charset="0"/>
              </a:rPr>
              <a:t>Understand the definition of the rank of a matrix</a:t>
            </a:r>
          </a:p>
          <a:p>
            <a:pPr lvl="1"/>
            <a:r>
              <a:rPr lang="en-US" dirty="0" smtClean="0">
                <a:latin typeface="Times New Roman" panose="02020603050405020304" pitchFamily="18" charset="0"/>
              </a:rPr>
              <a:t>You know that                                          or </a:t>
            </a:r>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21</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586529916"/>
              </p:ext>
            </p:extLst>
          </p:nvPr>
        </p:nvGraphicFramePr>
        <p:xfrm>
          <a:off x="2931795" y="3210878"/>
          <a:ext cx="2562225" cy="377825"/>
        </p:xfrm>
        <a:graphic>
          <a:graphicData uri="http://schemas.openxmlformats.org/presentationml/2006/ole">
            <mc:AlternateContent xmlns:mc="http://schemas.openxmlformats.org/markup-compatibility/2006">
              <mc:Choice xmlns:v="urn:schemas-microsoft-com:vml" Requires="v">
                <p:oleObj spid="_x0000_s352272" name="Equation" r:id="rId5" imgW="2374560" imgH="380880" progId="Equation.DSMT4">
                  <p:embed/>
                </p:oleObj>
              </mc:Choice>
              <mc:Fallback>
                <p:oleObj name="Equation" r:id="rId5" imgW="2374560" imgH="380880" progId="Equation.DSMT4">
                  <p:embed/>
                  <p:pic>
                    <p:nvPicPr>
                      <p:cNvPr id="0" name="Object 13"/>
                      <p:cNvPicPr>
                        <a:picLocks noChangeAspect="1" noChangeArrowheads="1"/>
                      </p:cNvPicPr>
                      <p:nvPr/>
                    </p:nvPicPr>
                    <p:blipFill>
                      <a:blip r:embed="rId6"/>
                      <a:srcRect/>
                      <a:stretch>
                        <a:fillRect/>
                      </a:stretch>
                    </p:blipFill>
                    <p:spPr bwMode="auto">
                      <a:xfrm>
                        <a:off x="2931795" y="3210878"/>
                        <a:ext cx="25622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159487021"/>
              </p:ext>
            </p:extLst>
          </p:nvPr>
        </p:nvGraphicFramePr>
        <p:xfrm>
          <a:off x="5982653" y="3214688"/>
          <a:ext cx="2892425" cy="377825"/>
        </p:xfrm>
        <a:graphic>
          <a:graphicData uri="http://schemas.openxmlformats.org/presentationml/2006/ole">
            <mc:AlternateContent xmlns:mc="http://schemas.openxmlformats.org/markup-compatibility/2006">
              <mc:Choice xmlns:v="urn:schemas-microsoft-com:vml" Requires="v">
                <p:oleObj spid="_x0000_s352273" name="Equation" r:id="rId7" imgW="2679480" imgH="380880" progId="Equation.DSMT4">
                  <p:embed/>
                </p:oleObj>
              </mc:Choice>
              <mc:Fallback>
                <p:oleObj name="Equation" r:id="rId7" imgW="2679480" imgH="380880" progId="Equation.DSMT4">
                  <p:embed/>
                  <p:pic>
                    <p:nvPicPr>
                      <p:cNvPr id="0" name=""/>
                      <p:cNvPicPr>
                        <a:picLocks noChangeAspect="1" noChangeArrowheads="1"/>
                      </p:cNvPicPr>
                      <p:nvPr/>
                    </p:nvPicPr>
                    <p:blipFill>
                      <a:blip r:embed="rId8"/>
                      <a:srcRect/>
                      <a:stretch>
                        <a:fillRect/>
                      </a:stretch>
                    </p:blipFill>
                    <p:spPr bwMode="auto">
                      <a:xfrm>
                        <a:off x="5982653" y="3214688"/>
                        <a:ext cx="28924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35662"/>
    </mc:Choice>
    <mc:Fallback xmlns="">
      <p:transition spd="slow" advTm="35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a:t>
            </a:r>
            <a:r>
              <a:rPr lang="en-US" dirty="0" smtClean="0"/>
              <a:t>1]	</a:t>
            </a:r>
            <a:r>
              <a:rPr lang="en-US" dirty="0"/>
              <a:t>https://</a:t>
            </a:r>
            <a:r>
              <a:rPr lang="en-US" dirty="0" smtClean="0"/>
              <a:t>en.wikipedia.org/wiki/Row_echelon_form</a:t>
            </a:r>
          </a:p>
          <a:p>
            <a:pPr marL="0" indent="0">
              <a:buNone/>
            </a:pPr>
            <a:r>
              <a:rPr lang="en-US" sz="2000" dirty="0"/>
              <a:t>[2]	https://en.wikipedia.org/wiki/Rank_(linear_algebra)</a:t>
            </a:r>
            <a:endParaRPr lang="en-CA" sz="2000" dirty="0" smtClean="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r>
              <a:rPr lang="en-CA" sz="1800" dirty="0" smtClean="0"/>
              <a:t>.</a:t>
            </a:r>
          </a:p>
          <a:p>
            <a:pPr marL="0" indent="0">
              <a:buNone/>
            </a:pPr>
            <a:endParaRPr lang="en-CA" sz="105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Row-ecehlon form</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Row-ecehlon form</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5.8"/>
</p:tagLst>
</file>

<file path=ppt/tags/tag2.xml><?xml version="1.0" encoding="utf-8"?>
<p:tagLst xmlns:a="http://schemas.openxmlformats.org/drawingml/2006/main" xmlns:r="http://schemas.openxmlformats.org/officeDocument/2006/relationships" xmlns:p="http://schemas.openxmlformats.org/presentationml/2006/main">
  <p:tag name="TIMING" val="|15.8"/>
</p:tagLst>
</file>

<file path=ppt/tags/tag3.xml><?xml version="1.0" encoding="utf-8"?>
<p:tagLst xmlns:a="http://schemas.openxmlformats.org/drawingml/2006/main" xmlns:r="http://schemas.openxmlformats.org/officeDocument/2006/relationships" xmlns:p="http://schemas.openxmlformats.org/presentationml/2006/main">
  <p:tag name="TIMING" val="|15.8"/>
</p:tagLst>
</file>

<file path=ppt/tags/tag4.xml><?xml version="1.0" encoding="utf-8"?>
<p:tagLst xmlns:a="http://schemas.openxmlformats.org/drawingml/2006/main" xmlns:r="http://schemas.openxmlformats.org/officeDocument/2006/relationships" xmlns:p="http://schemas.openxmlformats.org/presentationml/2006/main">
  <p:tag name="TIMING" val="|15.8"/>
</p:tagLst>
</file>

<file path=ppt/tags/tag5.xml><?xml version="1.0" encoding="utf-8"?>
<p:tagLst xmlns:a="http://schemas.openxmlformats.org/drawingml/2006/main" xmlns:r="http://schemas.openxmlformats.org/officeDocument/2006/relationships" xmlns:p="http://schemas.openxmlformats.org/presentationml/2006/main">
  <p:tag name="TIMING" val="|11.3|14.2|13.4"/>
</p:tagLst>
</file>

<file path=ppt/tags/tag6.xml><?xml version="1.0" encoding="utf-8"?>
<p:tagLst xmlns:a="http://schemas.openxmlformats.org/drawingml/2006/main" xmlns:r="http://schemas.openxmlformats.org/officeDocument/2006/relationships" xmlns:p="http://schemas.openxmlformats.org/presentationml/2006/main">
  <p:tag name="TIMING" val="|11.3|14.2|13.4"/>
</p:tagLst>
</file>

<file path=ppt/tags/tag7.xml><?xml version="1.0" encoding="utf-8"?>
<p:tagLst xmlns:a="http://schemas.openxmlformats.org/drawingml/2006/main" xmlns:r="http://schemas.openxmlformats.org/officeDocument/2006/relationships" xmlns:p="http://schemas.openxmlformats.org/presentationml/2006/main">
  <p:tag name="TIMING" val="|11.3|14.2|13.4"/>
</p:tagLst>
</file>

<file path=ppt/tags/tag8.xml><?xml version="1.0" encoding="utf-8"?>
<p:tagLst xmlns:a="http://schemas.openxmlformats.org/drawingml/2006/main" xmlns:r="http://schemas.openxmlformats.org/officeDocument/2006/relationships" xmlns:p="http://schemas.openxmlformats.org/presentationml/2006/main">
  <p:tag name="TIMING" val="|11.3|14.2|13.4"/>
</p:tagLst>
</file>

<file path=ppt/tags/tag9.xml><?xml version="1.0" encoding="utf-8"?>
<p:tagLst xmlns:a="http://schemas.openxmlformats.org/drawingml/2006/main" xmlns:r="http://schemas.openxmlformats.org/officeDocument/2006/relationships" xmlns:p="http://schemas.openxmlformats.org/presentationml/2006/main">
  <p:tag name="TIMING" val="|11.3|14.2|13.4"/>
</p:tagLst>
</file>

<file path=ppt/tags/tag10.xml><?xml version="1.0" encoding="utf-8"?>
<p:tagLst xmlns:a="http://schemas.openxmlformats.org/drawingml/2006/main" xmlns:r="http://schemas.openxmlformats.org/officeDocument/2006/relationships" xmlns:p="http://schemas.openxmlformats.org/presentationml/2006/main">
  <p:tag name="TIMING" val="|11.3|14.2|13.4"/>
</p:tagLst>
</file>

<file path=ppt/tags/tag11.xml><?xml version="1.0" encoding="utf-8"?>
<p:tagLst xmlns:a="http://schemas.openxmlformats.org/drawingml/2006/main" xmlns:r="http://schemas.openxmlformats.org/officeDocument/2006/relationships" xmlns:p="http://schemas.openxmlformats.org/presentationml/2006/main">
  <p:tag name="TIMING" val="|11.3|14.2|13.4"/>
</p:tagLst>
</file>

<file path=ppt/tags/tag12.xml><?xml version="1.0" encoding="utf-8"?>
<p:tagLst xmlns:a="http://schemas.openxmlformats.org/drawingml/2006/main" xmlns:r="http://schemas.openxmlformats.org/officeDocument/2006/relationships" xmlns:p="http://schemas.openxmlformats.org/presentationml/2006/main">
  <p:tag name="TIMING" val="|11.3|14.2|13.4"/>
</p:tagLst>
</file>

<file path=ppt/tags/tag13.xml><?xml version="1.0" encoding="utf-8"?>
<p:tagLst xmlns:a="http://schemas.openxmlformats.org/drawingml/2006/main" xmlns:r="http://schemas.openxmlformats.org/officeDocument/2006/relationships" xmlns:p="http://schemas.openxmlformats.org/presentationml/2006/main">
  <p:tag name="TIMING" val="|11.3|14.2|13.4"/>
</p:tagLst>
</file>

<file path=ppt/tags/tag14.xml><?xml version="1.0" encoding="utf-8"?>
<p:tagLst xmlns:a="http://schemas.openxmlformats.org/drawingml/2006/main" xmlns:r="http://schemas.openxmlformats.org/officeDocument/2006/relationships" xmlns:p="http://schemas.openxmlformats.org/presentationml/2006/main">
  <p:tag name="TIMING" val="|11.3|14.2|13.4"/>
</p:tagLst>
</file>

<file path=ppt/tags/tag15.xml><?xml version="1.0" encoding="utf-8"?>
<p:tagLst xmlns:a="http://schemas.openxmlformats.org/drawingml/2006/main" xmlns:r="http://schemas.openxmlformats.org/officeDocument/2006/relationships" xmlns:p="http://schemas.openxmlformats.org/presentationml/2006/main">
  <p:tag name="TIMING" val="|11.3|14.2|13.4"/>
</p:tagLst>
</file>

<file path=ppt/tags/tag16.xml><?xml version="1.0" encoding="utf-8"?>
<p:tagLst xmlns:a="http://schemas.openxmlformats.org/drawingml/2006/main" xmlns:r="http://schemas.openxmlformats.org/officeDocument/2006/relationships" xmlns:p="http://schemas.openxmlformats.org/presentationml/2006/main">
  <p:tag name="TIMING" val="|11.3|14.2|13.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34313</TotalTime>
  <Words>743</Words>
  <Application>Microsoft Office PowerPoint</Application>
  <PresentationFormat>On-screen Show (4:3)</PresentationFormat>
  <Paragraphs>192</Paragraphs>
  <Slides>25</Slides>
  <Notes>0</Notes>
  <HiddenSlides>0</HiddenSlides>
  <MMClips>23</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25</vt:i4>
      </vt:variant>
    </vt:vector>
  </HeadingPairs>
  <TitlesOfParts>
    <vt:vector size="28" baseType="lpstr">
      <vt:lpstr>Office Theme</vt:lpstr>
      <vt:lpstr>Equation</vt:lpstr>
      <vt:lpstr>MathType 6.0 Equation</vt:lpstr>
      <vt:lpstr>6.4.6 Solutions to systems of linear equations with backward substitution</vt:lpstr>
      <vt:lpstr>Introduction</vt:lpstr>
      <vt:lpstr>Echelon</vt:lpstr>
      <vt:lpstr>No solutions</vt:lpstr>
      <vt:lpstr>At least one solution</vt:lpstr>
      <vt:lpstr>One unique solution</vt:lpstr>
      <vt:lpstr>One unique solution</vt:lpstr>
      <vt:lpstr>One unique solution</vt:lpstr>
      <vt:lpstr>One unique solution</vt:lpstr>
      <vt:lpstr>One unique solution</vt:lpstr>
      <vt:lpstr>One unique solution</vt:lpstr>
      <vt:lpstr>One unique solution</vt:lpstr>
      <vt:lpstr>The other possibilities:</vt:lpstr>
      <vt:lpstr>Infinitely many solutions</vt:lpstr>
      <vt:lpstr>Infinitely many solutions</vt:lpstr>
      <vt:lpstr>Infinitely many solutions</vt:lpstr>
      <vt:lpstr>Infinitely many solutions</vt:lpstr>
      <vt:lpstr>PowerPoint Presentation</vt:lpstr>
      <vt:lpstr>PowerPoint Presentation</vt:lpstr>
      <vt:lpstr>IMPORTANT</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758</cp:revision>
  <dcterms:created xsi:type="dcterms:W3CDTF">2020-04-30T19:27:29Z</dcterms:created>
  <dcterms:modified xsi:type="dcterms:W3CDTF">2020-10-13T03:11:42Z</dcterms:modified>
</cp:coreProperties>
</file>